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3"/>
  </p:handoutMasterIdLst>
  <p:sldIdLst>
    <p:sldId id="266" r:id="rId2"/>
  </p:sldIdLst>
  <p:sldSz cx="12192000" cy="6858000"/>
  <p:notesSz cx="6858000" cy="9144000"/>
  <p:embeddedFontLst>
    <p:embeddedFont>
      <p:font typeface="Nunito Sans" panose="020B0604020202020204" charset="0"/>
      <p:regular r:id="rId4"/>
      <p:bold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Helvetica" panose="020B0604020202020204" pitchFamily="34" charset="0"/>
      <p:regular r:id="rId11"/>
      <p:bold r:id="rId12"/>
      <p:italic r:id="rId13"/>
      <p:boldItalic r:id="rId14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A05376-A85A-8B44-9D7D-426B9A559859}" v="3" dt="2023-05-19T20:28:29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6327"/>
  </p:normalViewPr>
  <p:slideViewPr>
    <p:cSldViewPr snapToGrid="0">
      <p:cViewPr varScale="1">
        <p:scale>
          <a:sx n="87" d="100"/>
          <a:sy n="87" d="100"/>
        </p:scale>
        <p:origin x="-65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28" Type="http://schemas.microsoft.com/office/2016/11/relationships/changesInfo" Target="changesInfos/changesInfo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o Rieder Ospino" userId="c0dbe9ff-b387-4287-8b33-cb083c3fd658" providerId="ADAL" clId="{C4A05376-A85A-8B44-9D7D-426B9A559859}"/>
    <pc:docChg chg="custSel modSld">
      <pc:chgData name="Rodrigo Rieder Ospino" userId="c0dbe9ff-b387-4287-8b33-cb083c3fd658" providerId="ADAL" clId="{C4A05376-A85A-8B44-9D7D-426B9A559859}" dt="2023-05-19T20:30:06.842" v="55" actId="20577"/>
      <pc:docMkLst>
        <pc:docMk/>
      </pc:docMkLst>
      <pc:sldChg chg="addSp delSp modSp mod">
        <pc:chgData name="Rodrigo Rieder Ospino" userId="c0dbe9ff-b387-4287-8b33-cb083c3fd658" providerId="ADAL" clId="{C4A05376-A85A-8B44-9D7D-426B9A559859}" dt="2023-05-19T20:29:58.902" v="53" actId="20577"/>
        <pc:sldMkLst>
          <pc:docMk/>
          <pc:sldMk cId="853279415" sldId="262"/>
        </pc:sldMkLst>
        <pc:spChg chg="del">
          <ac:chgData name="Rodrigo Rieder Ospino" userId="c0dbe9ff-b387-4287-8b33-cb083c3fd658" providerId="ADAL" clId="{C4A05376-A85A-8B44-9D7D-426B9A559859}" dt="2023-05-19T20:28:29.178" v="50" actId="478"/>
          <ac:spMkLst>
            <pc:docMk/>
            <pc:sldMk cId="853279415" sldId="262"/>
            <ac:spMk id="4" creationId="{963E9FF8-726C-C90D-F2BB-C32B8EBE4472}"/>
          </ac:spMkLst>
        </pc:spChg>
        <pc:spChg chg="add mod">
          <ac:chgData name="Rodrigo Rieder Ospino" userId="c0dbe9ff-b387-4287-8b33-cb083c3fd658" providerId="ADAL" clId="{C4A05376-A85A-8B44-9D7D-426B9A559859}" dt="2023-05-19T20:29:58.902" v="53" actId="20577"/>
          <ac:spMkLst>
            <pc:docMk/>
            <pc:sldMk cId="853279415" sldId="262"/>
            <ac:spMk id="5" creationId="{4F02C399-397E-9566-FAFC-90E1BA827ECE}"/>
          </ac:spMkLst>
        </pc:spChg>
      </pc:sldChg>
      <pc:sldChg chg="addSp delSp modSp mod">
        <pc:chgData name="Rodrigo Rieder Ospino" userId="c0dbe9ff-b387-4287-8b33-cb083c3fd658" providerId="ADAL" clId="{C4A05376-A85A-8B44-9D7D-426B9A559859}" dt="2023-05-19T20:30:03.310" v="54" actId="20577"/>
        <pc:sldMkLst>
          <pc:docMk/>
          <pc:sldMk cId="3270610849" sldId="264"/>
        </pc:sldMkLst>
        <pc:spChg chg="add mod">
          <ac:chgData name="Rodrigo Rieder Ospino" userId="c0dbe9ff-b387-4287-8b33-cb083c3fd658" providerId="ADAL" clId="{C4A05376-A85A-8B44-9D7D-426B9A559859}" dt="2023-05-19T20:30:03.310" v="54" actId="20577"/>
          <ac:spMkLst>
            <pc:docMk/>
            <pc:sldMk cId="3270610849" sldId="264"/>
            <ac:spMk id="2" creationId="{99328247-1225-04DC-594D-93C954CF653C}"/>
          </ac:spMkLst>
        </pc:spChg>
        <pc:spChg chg="del">
          <ac:chgData name="Rodrigo Rieder Ospino" userId="c0dbe9ff-b387-4287-8b33-cb083c3fd658" providerId="ADAL" clId="{C4A05376-A85A-8B44-9D7D-426B9A559859}" dt="2023-05-19T20:28:20.307" v="46" actId="478"/>
          <ac:spMkLst>
            <pc:docMk/>
            <pc:sldMk cId="3270610849" sldId="264"/>
            <ac:spMk id="6" creationId="{B238E6FA-A559-99BD-B331-6B1AC8A06F2D}"/>
          </ac:spMkLst>
        </pc:spChg>
      </pc:sldChg>
      <pc:sldChg chg="addSp delSp modSp mod">
        <pc:chgData name="Rodrigo Rieder Ospino" userId="c0dbe9ff-b387-4287-8b33-cb083c3fd658" providerId="ADAL" clId="{C4A05376-A85A-8B44-9D7D-426B9A559859}" dt="2023-05-19T20:29:55.751" v="52" actId="20577"/>
        <pc:sldMkLst>
          <pc:docMk/>
          <pc:sldMk cId="2810661387" sldId="266"/>
        </pc:sldMkLst>
        <pc:spChg chg="del">
          <ac:chgData name="Rodrigo Rieder Ospino" userId="c0dbe9ff-b387-4287-8b33-cb083c3fd658" providerId="ADAL" clId="{C4A05376-A85A-8B44-9D7D-426B9A559859}" dt="2023-05-19T20:28:25.904" v="48" actId="478"/>
          <ac:spMkLst>
            <pc:docMk/>
            <pc:sldMk cId="2810661387" sldId="266"/>
            <ac:spMk id="4" creationId="{963E9FF8-726C-C90D-F2BB-C32B8EBE4472}"/>
          </ac:spMkLst>
        </pc:spChg>
        <pc:spChg chg="add mod">
          <ac:chgData name="Rodrigo Rieder Ospino" userId="c0dbe9ff-b387-4287-8b33-cb083c3fd658" providerId="ADAL" clId="{C4A05376-A85A-8B44-9D7D-426B9A559859}" dt="2023-05-19T20:29:55.751" v="52" actId="20577"/>
          <ac:spMkLst>
            <pc:docMk/>
            <pc:sldMk cId="2810661387" sldId="266"/>
            <ac:spMk id="5" creationId="{82E5CFFD-6824-2107-E170-B83ABB3D5A15}"/>
          </ac:spMkLst>
        </pc:spChg>
      </pc:sldChg>
      <pc:sldChg chg="modSp mod">
        <pc:chgData name="Rodrigo Rieder Ospino" userId="c0dbe9ff-b387-4287-8b33-cb083c3fd658" providerId="ADAL" clId="{C4A05376-A85A-8B44-9D7D-426B9A559859}" dt="2023-05-19T20:30:06.842" v="55" actId="20577"/>
        <pc:sldMkLst>
          <pc:docMk/>
          <pc:sldMk cId="1163040951" sldId="268"/>
        </pc:sldMkLst>
        <pc:spChg chg="mod">
          <ac:chgData name="Rodrigo Rieder Ospino" userId="c0dbe9ff-b387-4287-8b33-cb083c3fd658" providerId="ADAL" clId="{C4A05376-A85A-8B44-9D7D-426B9A559859}" dt="2023-05-19T20:30:06.842" v="55" actId="20577"/>
          <ac:spMkLst>
            <pc:docMk/>
            <pc:sldMk cId="1163040951" sldId="268"/>
            <ac:spMk id="6" creationId="{B238E6FA-A559-99BD-B331-6B1AC8A06F2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28/10/2023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28/10/2023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79" y="300990"/>
            <a:ext cx="1250522" cy="76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28/10/2023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28/10/2023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98" y="978879"/>
            <a:ext cx="6444204" cy="426823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28/10/2023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28/10/2023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28/10/2023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0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0"/>
            <a:ext cx="12192000" cy="68582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28/10/2023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71F89880-072C-AF37-4CA1-3993C17ECF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" y="0"/>
            <a:ext cx="12191733" cy="685814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508" y="5834491"/>
            <a:ext cx="1210583" cy="7703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9" y="5834491"/>
            <a:ext cx="725276" cy="77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28/10/2023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9E4A8B50-701C-96E2-04B6-EEDF1755AA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0"/>
            <a:ext cx="12192000" cy="685829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158" y="5971164"/>
            <a:ext cx="1210583" cy="77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28/10/2023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182" y="-192013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28/10/2023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28/10/2023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28/10/2023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28/10/2023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6FAC-9192-436B-870E-80DDE60983C7}" type="datetimeFigureOut">
              <a:rPr lang="es-CO" smtClean="0"/>
              <a:t>28/10/2023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8BA228D-C279-3711-0691-E934ABEEC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2" y="3658734"/>
            <a:ext cx="9144000" cy="2387600"/>
          </a:xfrm>
        </p:spPr>
        <p:txBody>
          <a:bodyPr>
            <a:normAutofit fontScale="90000"/>
          </a:bodyPr>
          <a:lstStyle/>
          <a:p>
            <a:pPr algn="just"/>
            <a:r>
              <a:rPr lang="es-CO" sz="4000" dirty="0"/>
              <a:t>la Oficina de Control Interno, realiza alcance al informe No. 045/023 de revisión y evaluación de los puntos de control y materialización de riesgos institucionales de la ALFM II Cuatrimestre vigencia 2023, de acuerdo con la mesa de trabajo realizada, el día lunes 23/10/2023 con el PD. Fabian Ernesto Ponguta Castro, Coordinador del Grupo de Desarrollo Organizacional y Gestión, Integral.</a:t>
            </a:r>
            <a:endParaRPr lang="es-CO" sz="4000" dirty="0">
              <a:latin typeface="Helvetica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2E5CFFD-6824-2107-E170-B83ABB3D5A15}"/>
              </a:ext>
            </a:extLst>
          </p:cNvPr>
          <p:cNvSpPr txBox="1"/>
          <p:nvPr/>
        </p:nvSpPr>
        <p:spPr>
          <a:xfrm>
            <a:off x="5025837" y="6639446"/>
            <a:ext cx="2140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Nunito Sans" pitchFamily="2" charset="77"/>
              </a:rPr>
              <a:t>www.agencialogistica.gov.co</a:t>
            </a:r>
          </a:p>
        </p:txBody>
      </p:sp>
    </p:spTree>
    <p:extLst>
      <p:ext uri="{BB962C8B-B14F-4D97-AF65-F5344CB8AC3E}">
        <p14:creationId xmlns:p14="http://schemas.microsoft.com/office/powerpoint/2010/main" val="2810661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69</Words>
  <Application>Microsoft Office PowerPoint</Application>
  <PresentationFormat>Personalizado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Nunito Sans</vt:lpstr>
      <vt:lpstr>Calibri</vt:lpstr>
      <vt:lpstr>Helvetica</vt:lpstr>
      <vt:lpstr>Tema de Office</vt:lpstr>
      <vt:lpstr>la Oficina de Control Interno, realiza alcance al informe No. 045/023 de revisión y evaluación de los puntos de control y materialización de riesgos institucionales de la ALFM II Cuatrimestre vigencia 2023, de acuerdo con la mesa de trabajo realizada, el día lunes 23/10/2023 con el PD. Fabian Ernesto Ponguta Castro, Coordinador del Grupo de Desarrollo Organizacional y Gestión, Integral.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Sonia Patricia Origua Huerto</cp:lastModifiedBy>
  <cp:revision>21</cp:revision>
  <dcterms:created xsi:type="dcterms:W3CDTF">2023-05-08T00:34:42Z</dcterms:created>
  <dcterms:modified xsi:type="dcterms:W3CDTF">2023-10-28T15:13:44Z</dcterms:modified>
</cp:coreProperties>
</file>