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3" r:id="rId2"/>
  </p:sldIdLst>
  <p:sldSz cx="12192000" cy="6858000"/>
  <p:notesSz cx="6858000" cy="9144000"/>
  <p:defaultTextStyle>
    <a:defPPr>
      <a:defRPr lang="es-CO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90" d="100"/>
          <a:sy n="90" d="100"/>
        </p:scale>
        <p:origin x="528" y="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hyperlink" Target="http://www.agencialogistica.gov.co/" TargetMode="External"/><Relationship Id="rId13" Type="http://schemas.openxmlformats.org/officeDocument/2006/relationships/image" Target="../media/image8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hyperlink" Target="mailto:noti&#64257;caciones@agencialogistica.gov.co" TargetMode="External"/><Relationship Id="rId2" Type="http://schemas.openxmlformats.org/officeDocument/2006/relationships/image" Target="../media/image1.jpeg"/><Relationship Id="rId16" Type="http://schemas.openxmlformats.org/officeDocument/2006/relationships/image" Target="../media/image1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11" Type="http://schemas.openxmlformats.org/officeDocument/2006/relationships/hyperlink" Target="mailto:contactenos@agencialogistica.gov.co" TargetMode="External"/><Relationship Id="rId5" Type="http://schemas.openxmlformats.org/officeDocument/2006/relationships/image" Target="../media/image4.png"/><Relationship Id="rId15" Type="http://schemas.openxmlformats.org/officeDocument/2006/relationships/image" Target="../media/image10.png"/><Relationship Id="rId10" Type="http://schemas.openxmlformats.org/officeDocument/2006/relationships/hyperlink" Target="mailto:denuncie@agencialogistica.gov.co" TargetMode="External"/><Relationship Id="rId4" Type="http://schemas.openxmlformats.org/officeDocument/2006/relationships/image" Target="../media/image3.png"/><Relationship Id="rId9" Type="http://schemas.openxmlformats.org/officeDocument/2006/relationships/image" Target="../media/image7.png"/><Relationship Id="rId14" Type="http://schemas.openxmlformats.org/officeDocument/2006/relationships/image" Target="../media/image9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0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0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0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0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0.png"/></Relationships>
</file>

<file path=ppt/slideLayouts/_rels/slideLayout9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0.png"/><Relationship Id="rId3" Type="http://schemas.openxmlformats.org/officeDocument/2006/relationships/image" Target="../media/image25.png"/><Relationship Id="rId7" Type="http://schemas.openxmlformats.org/officeDocument/2006/relationships/hyperlink" Target="mailto:noti&#64257;caciones@agencialogistica.gov.co" TargetMode="External"/><Relationship Id="rId12" Type="http://schemas.openxmlformats.org/officeDocument/2006/relationships/image" Target="../media/image28.png"/><Relationship Id="rId2" Type="http://schemas.openxmlformats.org/officeDocument/2006/relationships/image" Target="../media/image24.png"/><Relationship Id="rId1" Type="http://schemas.openxmlformats.org/officeDocument/2006/relationships/slideMaster" Target="../slideMasters/slideMaster1.xml"/><Relationship Id="rId6" Type="http://schemas.openxmlformats.org/officeDocument/2006/relationships/hyperlink" Target="mailto:contactenos@agencialogistica.gov.co" TargetMode="External"/><Relationship Id="rId11" Type="http://schemas.openxmlformats.org/officeDocument/2006/relationships/image" Target="../media/image27.png"/><Relationship Id="rId5" Type="http://schemas.openxmlformats.org/officeDocument/2006/relationships/hyperlink" Target="mailto:denuncie@agencialogistica.gov.co" TargetMode="External"/><Relationship Id="rId10" Type="http://schemas.openxmlformats.org/officeDocument/2006/relationships/image" Target="../media/image26.png"/><Relationship Id="rId4" Type="http://schemas.openxmlformats.org/officeDocument/2006/relationships/image" Target="../media/image7.png"/><Relationship Id="rId9" Type="http://schemas.openxmlformats.org/officeDocument/2006/relationships/image" Target="../media/image1.jpeg"/><Relationship Id="rId14" Type="http://schemas.openxmlformats.org/officeDocument/2006/relationships/image" Target="../media/image11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>
            <a:extLst>
              <a:ext uri="{FF2B5EF4-FFF2-40B4-BE49-F238E27FC236}">
                <a16:creationId xmlns:a16="http://schemas.microsoft.com/office/drawing/2014/main" id="{8198646D-69A9-F04F-BB79-250466B2FCDE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0" y="3557588"/>
            <a:ext cx="12192000" cy="1674812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>
            <a:noFill/>
          </a:ln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defRPr/>
            </a:pPr>
            <a:endParaRPr lang="es-419" altLang="es-419"/>
          </a:p>
        </p:txBody>
      </p:sp>
      <p:sp>
        <p:nvSpPr>
          <p:cNvPr id="3" name="object 3">
            <a:extLst>
              <a:ext uri="{FF2B5EF4-FFF2-40B4-BE49-F238E27FC236}">
                <a16:creationId xmlns:a16="http://schemas.microsoft.com/office/drawing/2014/main" id="{8E8FF143-4C4B-9EA0-0803-570972705424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10844213" y="155575"/>
            <a:ext cx="1017587" cy="611188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  <a:ln>
            <a:noFill/>
          </a:ln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defRPr/>
            </a:pPr>
            <a:endParaRPr lang="es-419" altLang="es-419"/>
          </a:p>
        </p:txBody>
      </p:sp>
      <p:grpSp>
        <p:nvGrpSpPr>
          <p:cNvPr id="4" name="Grupo 8">
            <a:extLst>
              <a:ext uri="{FF2B5EF4-FFF2-40B4-BE49-F238E27FC236}">
                <a16:creationId xmlns:a16="http://schemas.microsoft.com/office/drawing/2014/main" id="{714E6DD5-B170-569C-90E2-FB9AEBC16EFC}"/>
              </a:ext>
            </a:extLst>
          </p:cNvPr>
          <p:cNvGrpSpPr>
            <a:grpSpLocks/>
          </p:cNvGrpSpPr>
          <p:nvPr userDrawn="1"/>
        </p:nvGrpSpPr>
        <p:grpSpPr bwMode="auto">
          <a:xfrm>
            <a:off x="0" y="0"/>
            <a:ext cx="12192000" cy="5040313"/>
            <a:chOff x="0" y="0"/>
            <a:chExt cx="12192006" cy="5041074"/>
          </a:xfrm>
        </p:grpSpPr>
        <p:sp>
          <p:nvSpPr>
            <p:cNvPr id="5" name="object 15">
              <a:extLst>
                <a:ext uri="{FF2B5EF4-FFF2-40B4-BE49-F238E27FC236}">
                  <a16:creationId xmlns:a16="http://schemas.microsoft.com/office/drawing/2014/main" id="{E6D798AF-85BB-6860-7648-63F53DAAB6DE}"/>
                </a:ext>
              </a:extLst>
            </p:cNvPr>
            <p:cNvSpPr>
              <a:spLocks/>
            </p:cNvSpPr>
            <p:nvPr/>
          </p:nvSpPr>
          <p:spPr bwMode="auto">
            <a:xfrm>
              <a:off x="6" y="0"/>
              <a:ext cx="12192000" cy="3558540"/>
            </a:xfrm>
            <a:custGeom>
              <a:avLst/>
              <a:gdLst>
                <a:gd name="T0" fmla="*/ 4276153 w 12192000"/>
                <a:gd name="T1" fmla="*/ 0 h 3558540"/>
                <a:gd name="T2" fmla="*/ 0 w 12192000"/>
                <a:gd name="T3" fmla="*/ 0 h 3558540"/>
                <a:gd name="T4" fmla="*/ 0 w 12192000"/>
                <a:gd name="T5" fmla="*/ 3558273 h 3558540"/>
                <a:gd name="T6" fmla="*/ 12192000 w 12192000"/>
                <a:gd name="T7" fmla="*/ 3558273 h 3558540"/>
                <a:gd name="T8" fmla="*/ 12192000 w 12192000"/>
                <a:gd name="T9" fmla="*/ 3256622 h 3558540"/>
                <a:gd name="T10" fmla="*/ 5610758 w 12192000"/>
                <a:gd name="T11" fmla="*/ 3256622 h 3558540"/>
                <a:gd name="T12" fmla="*/ 4276153 w 12192000"/>
                <a:gd name="T13" fmla="*/ 0 h 355854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2192000" h="3558540">
                  <a:moveTo>
                    <a:pt x="4276153" y="0"/>
                  </a:moveTo>
                  <a:lnTo>
                    <a:pt x="0" y="0"/>
                  </a:lnTo>
                  <a:lnTo>
                    <a:pt x="0" y="3558273"/>
                  </a:lnTo>
                  <a:lnTo>
                    <a:pt x="12192000" y="3558273"/>
                  </a:lnTo>
                  <a:lnTo>
                    <a:pt x="12192000" y="3256622"/>
                  </a:lnTo>
                  <a:lnTo>
                    <a:pt x="5610758" y="3256622"/>
                  </a:lnTo>
                  <a:lnTo>
                    <a:pt x="4276153" y="0"/>
                  </a:lnTo>
                  <a:close/>
                </a:path>
              </a:pathLst>
            </a:custGeom>
            <a:solidFill>
              <a:srgbClr val="21A8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es-419"/>
            </a:p>
          </p:txBody>
        </p:sp>
        <p:sp>
          <p:nvSpPr>
            <p:cNvPr id="6" name="object 31">
              <a:extLst>
                <a:ext uri="{FF2B5EF4-FFF2-40B4-BE49-F238E27FC236}">
                  <a16:creationId xmlns:a16="http://schemas.microsoft.com/office/drawing/2014/main" id="{A17D354C-D37F-843F-0968-FFBE6A3A1B05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4540059"/>
              <a:ext cx="12192000" cy="501015"/>
            </a:xfrm>
            <a:custGeom>
              <a:avLst/>
              <a:gdLst>
                <a:gd name="T0" fmla="*/ 12192000 w 12192000"/>
                <a:gd name="T1" fmla="*/ 500508 h 501014"/>
                <a:gd name="T2" fmla="*/ 0 w 12192000"/>
                <a:gd name="T3" fmla="*/ 500508 h 501014"/>
                <a:gd name="T4" fmla="*/ 0 w 12192000"/>
                <a:gd name="T5" fmla="*/ 0 h 501014"/>
                <a:gd name="T6" fmla="*/ 12192000 w 12192000"/>
                <a:gd name="T7" fmla="*/ 0 h 501014"/>
                <a:gd name="T8" fmla="*/ 12192000 w 12192000"/>
                <a:gd name="T9" fmla="*/ 500508 h 50101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2192000" h="501014">
                  <a:moveTo>
                    <a:pt x="12192000" y="500506"/>
                  </a:moveTo>
                  <a:lnTo>
                    <a:pt x="0" y="500506"/>
                  </a:lnTo>
                  <a:lnTo>
                    <a:pt x="0" y="0"/>
                  </a:lnTo>
                  <a:lnTo>
                    <a:pt x="12192000" y="0"/>
                  </a:lnTo>
                  <a:lnTo>
                    <a:pt x="12192000" y="500506"/>
                  </a:lnTo>
                  <a:close/>
                </a:path>
              </a:pathLst>
            </a:custGeom>
            <a:solidFill>
              <a:srgbClr val="FFFFFF">
                <a:alpha val="39999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es-419"/>
            </a:p>
          </p:txBody>
        </p:sp>
      </p:grpSp>
      <p:sp>
        <p:nvSpPr>
          <p:cNvPr id="7" name="object 5">
            <a:extLst>
              <a:ext uri="{FF2B5EF4-FFF2-40B4-BE49-F238E27FC236}">
                <a16:creationId xmlns:a16="http://schemas.microsoft.com/office/drawing/2014/main" id="{F5EF9647-88B4-BEE9-2A65-896DC51C8223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4945063" y="6635750"/>
            <a:ext cx="138112" cy="136525"/>
          </a:xfrm>
          <a:prstGeom prst="rect">
            <a:avLst/>
          </a:prstGeom>
          <a:blipFill dpi="0" rotWithShape="1">
            <a:blip r:embed="rId4"/>
            <a:srcRect/>
            <a:stretch>
              <a:fillRect/>
            </a:stretch>
          </a:blipFill>
          <a:ln>
            <a:noFill/>
          </a:ln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defRPr/>
            </a:pPr>
            <a:endParaRPr lang="es-419" altLang="es-419"/>
          </a:p>
        </p:txBody>
      </p:sp>
      <p:sp>
        <p:nvSpPr>
          <p:cNvPr id="8" name="object 6">
            <a:extLst>
              <a:ext uri="{FF2B5EF4-FFF2-40B4-BE49-F238E27FC236}">
                <a16:creationId xmlns:a16="http://schemas.microsoft.com/office/drawing/2014/main" id="{381BE7C8-52C7-2692-EC65-B0F5DCAC979D}"/>
              </a:ext>
            </a:extLst>
          </p:cNvPr>
          <p:cNvSpPr txBox="1"/>
          <p:nvPr userDrawn="1"/>
        </p:nvSpPr>
        <p:spPr>
          <a:xfrm>
            <a:off x="5121275" y="6632575"/>
            <a:ext cx="1344613" cy="214313"/>
          </a:xfrm>
          <a:prstGeom prst="rect">
            <a:avLst/>
          </a:prstGeom>
        </p:spPr>
        <p:txBody>
          <a:bodyPr lIns="0" tIns="13971" rIns="0" bIns="0">
            <a:spAutoFit/>
          </a:bodyPr>
          <a:lstStyle/>
          <a:p>
            <a:pPr marL="12700" eaLnBrk="1" fontAlgn="auto" hangingPunct="1">
              <a:spcBef>
                <a:spcPts val="111"/>
              </a:spcBef>
              <a:spcAft>
                <a:spcPts val="0"/>
              </a:spcAft>
              <a:defRPr/>
            </a:pPr>
            <a:r>
              <a:rPr sz="651" dirty="0">
                <a:solidFill>
                  <a:srgbClr val="231F20"/>
                </a:solidFill>
                <a:latin typeface="Myriad Pro"/>
                <a:cs typeface="Myriad Pro"/>
              </a:rPr>
              <a:t>Agencia Logística </a:t>
            </a:r>
            <a:r>
              <a:rPr sz="651" spc="5" dirty="0">
                <a:solidFill>
                  <a:srgbClr val="231F20"/>
                </a:solidFill>
                <a:latin typeface="Myriad Pro"/>
                <a:cs typeface="Myriad Pro"/>
              </a:rPr>
              <a:t>de </a:t>
            </a:r>
            <a:r>
              <a:rPr lang="es-CO" sz="651" spc="5" dirty="0">
                <a:solidFill>
                  <a:srgbClr val="231F20"/>
                </a:solidFill>
                <a:latin typeface="Myriad Pro"/>
                <a:cs typeface="Myriad Pro"/>
              </a:rPr>
              <a:t>las </a:t>
            </a:r>
            <a:r>
              <a:rPr sz="651" dirty="0" err="1">
                <a:solidFill>
                  <a:srgbClr val="231F20"/>
                </a:solidFill>
                <a:latin typeface="Myriad Pro"/>
                <a:cs typeface="Myriad Pro"/>
              </a:rPr>
              <a:t>Fuerzas</a:t>
            </a:r>
            <a:r>
              <a:rPr sz="651" spc="20" dirty="0">
                <a:solidFill>
                  <a:srgbClr val="231F20"/>
                </a:solidFill>
                <a:latin typeface="Myriad Pro"/>
                <a:cs typeface="Myriad Pro"/>
              </a:rPr>
              <a:t> </a:t>
            </a:r>
            <a:r>
              <a:rPr sz="651" dirty="0">
                <a:solidFill>
                  <a:srgbClr val="231F20"/>
                </a:solidFill>
                <a:latin typeface="Myriad Pro"/>
                <a:cs typeface="Myriad Pro"/>
              </a:rPr>
              <a:t>Militares</a:t>
            </a:r>
            <a:endParaRPr sz="651" dirty="0">
              <a:latin typeface="Myriad Pro"/>
              <a:cs typeface="Myriad Pro"/>
            </a:endParaRPr>
          </a:p>
        </p:txBody>
      </p:sp>
      <p:sp>
        <p:nvSpPr>
          <p:cNvPr id="9" name="object 7">
            <a:extLst>
              <a:ext uri="{FF2B5EF4-FFF2-40B4-BE49-F238E27FC236}">
                <a16:creationId xmlns:a16="http://schemas.microsoft.com/office/drawing/2014/main" id="{5DCB9C65-55D0-8C46-EC5B-FE366720BFF9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4187825" y="6624638"/>
            <a:ext cx="160338" cy="158750"/>
          </a:xfrm>
          <a:prstGeom prst="rect">
            <a:avLst/>
          </a:prstGeom>
          <a:blipFill dpi="0" rotWithShape="1">
            <a:blip r:embed="rId5"/>
            <a:srcRect/>
            <a:stretch>
              <a:fillRect/>
            </a:stretch>
          </a:blipFill>
          <a:ln>
            <a:noFill/>
          </a:ln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defRPr/>
            </a:pPr>
            <a:endParaRPr lang="es-419" altLang="es-419"/>
          </a:p>
        </p:txBody>
      </p:sp>
      <p:sp>
        <p:nvSpPr>
          <p:cNvPr id="10" name="object 8">
            <a:extLst>
              <a:ext uri="{FF2B5EF4-FFF2-40B4-BE49-F238E27FC236}">
                <a16:creationId xmlns:a16="http://schemas.microsoft.com/office/drawing/2014/main" id="{77FC11DB-FA3D-F3CE-BC65-ADE96C57885A}"/>
              </a:ext>
            </a:extLst>
          </p:cNvPr>
          <p:cNvSpPr txBox="1"/>
          <p:nvPr userDrawn="1"/>
        </p:nvSpPr>
        <p:spPr>
          <a:xfrm>
            <a:off x="4357688" y="6632575"/>
            <a:ext cx="541337" cy="114300"/>
          </a:xfrm>
          <a:prstGeom prst="rect">
            <a:avLst/>
          </a:prstGeom>
        </p:spPr>
        <p:txBody>
          <a:bodyPr lIns="0" tIns="13971" rIns="0" bIns="0">
            <a:spAutoFit/>
          </a:bodyPr>
          <a:lstStyle/>
          <a:p>
            <a:pPr marL="12700" eaLnBrk="1" fontAlgn="auto" hangingPunct="1">
              <a:spcBef>
                <a:spcPts val="111"/>
              </a:spcBef>
              <a:spcAft>
                <a:spcPts val="0"/>
              </a:spcAft>
              <a:defRPr/>
            </a:pPr>
            <a:r>
              <a:rPr sz="651" dirty="0">
                <a:solidFill>
                  <a:srgbClr val="231F20"/>
                </a:solidFill>
                <a:latin typeface="Myriad Pro"/>
                <a:cs typeface="Myriad Pro"/>
              </a:rPr>
              <a:t>@AgLogistica</a:t>
            </a:r>
            <a:endParaRPr sz="651" dirty="0">
              <a:latin typeface="Myriad Pro"/>
              <a:cs typeface="Myriad Pro"/>
            </a:endParaRPr>
          </a:p>
        </p:txBody>
      </p:sp>
      <p:sp>
        <p:nvSpPr>
          <p:cNvPr id="11" name="object 9">
            <a:extLst>
              <a:ext uri="{FF2B5EF4-FFF2-40B4-BE49-F238E27FC236}">
                <a16:creationId xmlns:a16="http://schemas.microsoft.com/office/drawing/2014/main" id="{CF45ED11-7E1F-87D5-5505-4014454B9625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2682875" y="6638925"/>
            <a:ext cx="161925" cy="160338"/>
          </a:xfrm>
          <a:prstGeom prst="rect">
            <a:avLst/>
          </a:prstGeom>
          <a:blipFill dpi="0" rotWithShape="1">
            <a:blip r:embed="rId6"/>
            <a:srcRect/>
            <a:stretch>
              <a:fillRect/>
            </a:stretch>
          </a:blipFill>
          <a:ln>
            <a:noFill/>
          </a:ln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defRPr/>
            </a:pPr>
            <a:endParaRPr lang="es-419" altLang="es-419"/>
          </a:p>
        </p:txBody>
      </p:sp>
      <p:sp>
        <p:nvSpPr>
          <p:cNvPr id="12" name="object 10">
            <a:extLst>
              <a:ext uri="{FF2B5EF4-FFF2-40B4-BE49-F238E27FC236}">
                <a16:creationId xmlns:a16="http://schemas.microsoft.com/office/drawing/2014/main" id="{934AE8D9-291B-575A-EDA4-75D87AFCF8EF}"/>
              </a:ext>
            </a:extLst>
          </p:cNvPr>
          <p:cNvSpPr txBox="1"/>
          <p:nvPr userDrawn="1"/>
        </p:nvSpPr>
        <p:spPr>
          <a:xfrm>
            <a:off x="2887663" y="6646863"/>
            <a:ext cx="1238250" cy="214312"/>
          </a:xfrm>
          <a:prstGeom prst="rect">
            <a:avLst/>
          </a:prstGeom>
        </p:spPr>
        <p:txBody>
          <a:bodyPr lIns="0" tIns="13971" rIns="0" bIns="0">
            <a:spAutoFit/>
          </a:bodyPr>
          <a:lstStyle/>
          <a:p>
            <a:pPr marL="12700" eaLnBrk="1" fontAlgn="auto" hangingPunct="1">
              <a:spcBef>
                <a:spcPts val="111"/>
              </a:spcBef>
              <a:spcAft>
                <a:spcPts val="0"/>
              </a:spcAft>
              <a:defRPr/>
            </a:pPr>
            <a:r>
              <a:rPr sz="651" dirty="0" err="1">
                <a:solidFill>
                  <a:srgbClr val="231F20"/>
                </a:solidFill>
                <a:latin typeface="Myriad Pro"/>
                <a:cs typeface="Myriad Pro"/>
              </a:rPr>
              <a:t>Agencia</a:t>
            </a:r>
            <a:r>
              <a:rPr sz="651" dirty="0">
                <a:solidFill>
                  <a:srgbClr val="231F20"/>
                </a:solidFill>
                <a:latin typeface="Myriad Pro"/>
                <a:cs typeface="Myriad Pro"/>
              </a:rPr>
              <a:t> </a:t>
            </a:r>
            <a:r>
              <a:rPr sz="651" dirty="0" err="1">
                <a:solidFill>
                  <a:srgbClr val="231F20"/>
                </a:solidFill>
                <a:latin typeface="Myriad Pro"/>
                <a:cs typeface="Myriad Pro"/>
              </a:rPr>
              <a:t>Logística</a:t>
            </a:r>
            <a:r>
              <a:rPr lang="es-CO" sz="651" dirty="0">
                <a:solidFill>
                  <a:srgbClr val="231F20"/>
                </a:solidFill>
                <a:latin typeface="Myriad Pro"/>
                <a:cs typeface="Myriad Pro"/>
              </a:rPr>
              <a:t> de las</a:t>
            </a:r>
            <a:r>
              <a:rPr sz="651" dirty="0">
                <a:solidFill>
                  <a:srgbClr val="231F20"/>
                </a:solidFill>
                <a:latin typeface="Myriad Pro"/>
                <a:cs typeface="Myriad Pro"/>
              </a:rPr>
              <a:t> Fuerzas</a:t>
            </a:r>
            <a:r>
              <a:rPr sz="651" spc="20" dirty="0">
                <a:solidFill>
                  <a:srgbClr val="231F20"/>
                </a:solidFill>
                <a:latin typeface="Myriad Pro"/>
                <a:cs typeface="Myriad Pro"/>
              </a:rPr>
              <a:t> </a:t>
            </a:r>
            <a:r>
              <a:rPr sz="651" dirty="0">
                <a:solidFill>
                  <a:srgbClr val="231F20"/>
                </a:solidFill>
                <a:latin typeface="Myriad Pro"/>
                <a:cs typeface="Myriad Pro"/>
              </a:rPr>
              <a:t>Militares</a:t>
            </a:r>
            <a:endParaRPr sz="651" dirty="0">
              <a:latin typeface="Myriad Pro"/>
              <a:cs typeface="Myriad Pro"/>
            </a:endParaRPr>
          </a:p>
        </p:txBody>
      </p:sp>
      <p:sp>
        <p:nvSpPr>
          <p:cNvPr id="13" name="object 11">
            <a:extLst>
              <a:ext uri="{FF2B5EF4-FFF2-40B4-BE49-F238E27FC236}">
                <a16:creationId xmlns:a16="http://schemas.microsoft.com/office/drawing/2014/main" id="{62B78C85-4BF4-494F-6A78-8F07C71ACF94}"/>
              </a:ext>
            </a:extLst>
          </p:cNvPr>
          <p:cNvSpPr txBox="1"/>
          <p:nvPr userDrawn="1"/>
        </p:nvSpPr>
        <p:spPr>
          <a:xfrm>
            <a:off x="6743700" y="6616700"/>
            <a:ext cx="557213" cy="114300"/>
          </a:xfrm>
          <a:prstGeom prst="rect">
            <a:avLst/>
          </a:prstGeom>
        </p:spPr>
        <p:txBody>
          <a:bodyPr lIns="0" tIns="13971" rIns="0" bIns="0">
            <a:spAutoFit/>
          </a:bodyPr>
          <a:lstStyle/>
          <a:p>
            <a:pPr marL="12700" eaLnBrk="1" fontAlgn="auto" hangingPunct="1">
              <a:spcBef>
                <a:spcPts val="111"/>
              </a:spcBef>
              <a:spcAft>
                <a:spcPts val="0"/>
              </a:spcAft>
              <a:defRPr/>
            </a:pPr>
            <a:r>
              <a:rPr sz="651" spc="5" dirty="0">
                <a:solidFill>
                  <a:srgbClr val="231F20"/>
                </a:solidFill>
                <a:latin typeface="Myriad Pro"/>
                <a:cs typeface="Myriad Pro"/>
              </a:rPr>
              <a:t>aglo</a:t>
            </a:r>
            <a:r>
              <a:rPr sz="651" dirty="0">
                <a:solidFill>
                  <a:srgbClr val="231F20"/>
                </a:solidFill>
                <a:latin typeface="Myriad Pro"/>
                <a:cs typeface="Myriad Pro"/>
              </a:rPr>
              <a:t>g</a:t>
            </a:r>
            <a:r>
              <a:rPr sz="651" spc="5" dirty="0">
                <a:solidFill>
                  <a:srgbClr val="231F20"/>
                </a:solidFill>
                <a:latin typeface="Myriad Pro"/>
                <a:cs typeface="Myriad Pro"/>
              </a:rPr>
              <a:t>isticafm</a:t>
            </a:r>
            <a:endParaRPr sz="651" dirty="0">
              <a:latin typeface="Myriad Pro"/>
              <a:cs typeface="Myriad Pro"/>
            </a:endParaRPr>
          </a:p>
        </p:txBody>
      </p:sp>
      <p:sp>
        <p:nvSpPr>
          <p:cNvPr id="14" name="object 12">
            <a:extLst>
              <a:ext uri="{FF2B5EF4-FFF2-40B4-BE49-F238E27FC236}">
                <a16:creationId xmlns:a16="http://schemas.microsoft.com/office/drawing/2014/main" id="{8CA34B09-196F-5B0D-2652-F8391A01288C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6565900" y="6608763"/>
            <a:ext cx="160338" cy="160337"/>
          </a:xfrm>
          <a:prstGeom prst="rect">
            <a:avLst/>
          </a:prstGeom>
          <a:blipFill dpi="0" rotWithShape="1">
            <a:blip r:embed="rId7"/>
            <a:srcRect/>
            <a:stretch>
              <a:fillRect/>
            </a:stretch>
          </a:blipFill>
          <a:ln>
            <a:noFill/>
          </a:ln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defRPr/>
            </a:pPr>
            <a:endParaRPr lang="es-419" altLang="es-419"/>
          </a:p>
        </p:txBody>
      </p:sp>
      <p:sp>
        <p:nvSpPr>
          <p:cNvPr id="15" name="object 13">
            <a:extLst>
              <a:ext uri="{FF2B5EF4-FFF2-40B4-BE49-F238E27FC236}">
                <a16:creationId xmlns:a16="http://schemas.microsoft.com/office/drawing/2014/main" id="{58AC2A0D-BB13-924A-6FB0-F5A5E7511AEB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7335838" y="6584950"/>
            <a:ext cx="1620837" cy="166688"/>
          </a:xfrm>
          <a:prstGeom prst="rect">
            <a:avLst/>
          </a:prstGeom>
          <a:noFill/>
          <a:ln>
            <a:noFill/>
          </a:ln>
        </p:spPr>
        <p:txBody>
          <a:bodyPr lIns="0" tIns="12700" rIns="0" bIns="0">
            <a:spAutoFit/>
          </a:bodyPr>
          <a:lstStyle>
            <a:lvl1pPr marL="127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ts val="100"/>
              </a:spcBef>
              <a:defRPr/>
            </a:pPr>
            <a:r>
              <a:rPr lang="es-419" altLang="es-419" sz="1000" u="sng">
                <a:latin typeface="Microsoft New Tai Lue" panose="020B0502040204020203" pitchFamily="34" charset="0"/>
                <a:ea typeface="Microsoft New Tai Lue" panose="020B0502040204020203" pitchFamily="34" charset="0"/>
                <a:cs typeface="Microsoft New Tai Lue" panose="020B0502040204020203" pitchFamily="34" charset="0"/>
                <a:hlinkClick r:id="rId8"/>
              </a:rPr>
              <a:t>www.agencialogistica.gov.co</a:t>
            </a:r>
            <a:endParaRPr lang="es-419" altLang="es-419" sz="1000" u="sng">
              <a:latin typeface="Microsoft New Tai Lue" panose="020B0502040204020203" pitchFamily="34" charset="0"/>
              <a:ea typeface="Microsoft New Tai Lue" panose="020B0502040204020203" pitchFamily="34" charset="0"/>
              <a:cs typeface="Microsoft New Tai Lue" panose="020B0502040204020203" pitchFamily="34" charset="0"/>
            </a:endParaRPr>
          </a:p>
        </p:txBody>
      </p:sp>
      <p:sp>
        <p:nvSpPr>
          <p:cNvPr id="16" name="object 14">
            <a:extLst>
              <a:ext uri="{FF2B5EF4-FFF2-40B4-BE49-F238E27FC236}">
                <a16:creationId xmlns:a16="http://schemas.microsoft.com/office/drawing/2014/main" id="{F1EB1F0D-DBF8-CA8B-181A-5A8120550EBC}"/>
              </a:ext>
            </a:extLst>
          </p:cNvPr>
          <p:cNvSpPr txBox="1"/>
          <p:nvPr userDrawn="1"/>
        </p:nvSpPr>
        <p:spPr>
          <a:xfrm>
            <a:off x="12033015" y="5344117"/>
            <a:ext cx="76944" cy="1417955"/>
          </a:xfrm>
          <a:prstGeom prst="rect">
            <a:avLst/>
          </a:prstGeom>
        </p:spPr>
        <p:txBody>
          <a:bodyPr vert="vert270" lIns="0" tIns="8891" rIns="0" bIns="0">
            <a:spAutoFit/>
          </a:bodyPr>
          <a:lstStyle/>
          <a:p>
            <a:pPr marL="12700" eaLnBrk="1" fontAlgn="auto" hangingPunct="1">
              <a:spcBef>
                <a:spcPts val="71"/>
              </a:spcBef>
              <a:spcAft>
                <a:spcPts val="0"/>
              </a:spcAft>
              <a:defRPr/>
            </a:pPr>
            <a:r>
              <a:rPr sz="500" spc="-5" dirty="0">
                <a:solidFill>
                  <a:srgbClr val="231F20"/>
                </a:solidFill>
                <a:latin typeface="Trebuchet MS"/>
                <a:cs typeface="Trebuchet MS"/>
              </a:rPr>
              <a:t>Diseñado por: Comunicaciones </a:t>
            </a:r>
            <a:r>
              <a:rPr sz="500" dirty="0">
                <a:solidFill>
                  <a:srgbClr val="231F20"/>
                </a:solidFill>
                <a:latin typeface="Trebuchet MS"/>
                <a:cs typeface="Trebuchet MS"/>
              </a:rPr>
              <a:t>Estratégicas</a:t>
            </a:r>
            <a:r>
              <a:rPr sz="500" spc="-7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500" dirty="0">
                <a:solidFill>
                  <a:srgbClr val="231F20"/>
                </a:solidFill>
                <a:latin typeface="Trebuchet MS"/>
                <a:cs typeface="Trebuchet MS"/>
              </a:rPr>
              <a:t>ALFM</a:t>
            </a:r>
            <a:endParaRPr sz="500">
              <a:latin typeface="Trebuchet MS"/>
              <a:cs typeface="Trebuchet MS"/>
            </a:endParaRPr>
          </a:p>
        </p:txBody>
      </p:sp>
      <p:sp>
        <p:nvSpPr>
          <p:cNvPr id="17" name="object 16">
            <a:extLst>
              <a:ext uri="{FF2B5EF4-FFF2-40B4-BE49-F238E27FC236}">
                <a16:creationId xmlns:a16="http://schemas.microsoft.com/office/drawing/2014/main" id="{123CF5ED-8A91-CC19-7B1C-AEE11B25676A}"/>
              </a:ext>
            </a:extLst>
          </p:cNvPr>
          <p:cNvSpPr>
            <a:spLocks/>
          </p:cNvSpPr>
          <p:nvPr userDrawn="1"/>
        </p:nvSpPr>
        <p:spPr bwMode="auto">
          <a:xfrm>
            <a:off x="4464050" y="5499100"/>
            <a:ext cx="0" cy="860425"/>
          </a:xfrm>
          <a:custGeom>
            <a:avLst/>
            <a:gdLst>
              <a:gd name="T0" fmla="*/ 0 h 860425"/>
              <a:gd name="T1" fmla="*/ 860107 h 860425"/>
              <a:gd name="T2" fmla="*/ 0 60000 65536"/>
              <a:gd name="T3" fmla="*/ 0 60000 65536"/>
            </a:gdLst>
            <a:ahLst/>
            <a:cxnLst>
              <a:cxn ang="T2">
                <a:pos x="0" y="T0"/>
              </a:cxn>
              <a:cxn ang="T3">
                <a:pos x="0" y="T1"/>
              </a:cxn>
            </a:cxnLst>
            <a:rect l="0" t="0" r="r" b="b"/>
            <a:pathLst>
              <a:path h="860425">
                <a:moveTo>
                  <a:pt x="0" y="0"/>
                </a:moveTo>
                <a:lnTo>
                  <a:pt x="0" y="860107"/>
                </a:lnTo>
              </a:path>
            </a:pathLst>
          </a:custGeom>
          <a:noFill/>
          <a:ln w="12700">
            <a:solidFill>
              <a:srgbClr val="27AAE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s-419"/>
          </a:p>
        </p:txBody>
      </p:sp>
      <p:sp>
        <p:nvSpPr>
          <p:cNvPr id="18" name="object 17">
            <a:extLst>
              <a:ext uri="{FF2B5EF4-FFF2-40B4-BE49-F238E27FC236}">
                <a16:creationId xmlns:a16="http://schemas.microsoft.com/office/drawing/2014/main" id="{F1D02AFA-3027-13E1-8B80-7FCE53A3F148}"/>
              </a:ext>
            </a:extLst>
          </p:cNvPr>
          <p:cNvSpPr>
            <a:spLocks/>
          </p:cNvSpPr>
          <p:nvPr userDrawn="1"/>
        </p:nvSpPr>
        <p:spPr bwMode="auto">
          <a:xfrm>
            <a:off x="8412163" y="5499100"/>
            <a:ext cx="0" cy="860425"/>
          </a:xfrm>
          <a:custGeom>
            <a:avLst/>
            <a:gdLst>
              <a:gd name="T0" fmla="*/ 0 h 860425"/>
              <a:gd name="T1" fmla="*/ 860107 h 860425"/>
              <a:gd name="T2" fmla="*/ 0 60000 65536"/>
              <a:gd name="T3" fmla="*/ 0 60000 65536"/>
            </a:gdLst>
            <a:ahLst/>
            <a:cxnLst>
              <a:cxn ang="T2">
                <a:pos x="0" y="T0"/>
              </a:cxn>
              <a:cxn ang="T3">
                <a:pos x="0" y="T1"/>
              </a:cxn>
            </a:cxnLst>
            <a:rect l="0" t="0" r="r" b="b"/>
            <a:pathLst>
              <a:path h="860425">
                <a:moveTo>
                  <a:pt x="0" y="0"/>
                </a:moveTo>
                <a:lnTo>
                  <a:pt x="0" y="860107"/>
                </a:lnTo>
              </a:path>
            </a:pathLst>
          </a:custGeom>
          <a:noFill/>
          <a:ln w="12700">
            <a:solidFill>
              <a:srgbClr val="27AAE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s-419"/>
          </a:p>
        </p:txBody>
      </p:sp>
      <p:sp>
        <p:nvSpPr>
          <p:cNvPr id="19" name="object 18">
            <a:extLst>
              <a:ext uri="{FF2B5EF4-FFF2-40B4-BE49-F238E27FC236}">
                <a16:creationId xmlns:a16="http://schemas.microsoft.com/office/drawing/2014/main" id="{4A45051F-2212-A31D-89CE-814BD7A2D8FD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563563" y="5481638"/>
            <a:ext cx="241300" cy="242887"/>
          </a:xfrm>
          <a:prstGeom prst="rect">
            <a:avLst/>
          </a:prstGeom>
          <a:blipFill dpi="0" rotWithShape="1">
            <a:blip r:embed="rId9"/>
            <a:srcRect/>
            <a:stretch>
              <a:fillRect/>
            </a:stretch>
          </a:blipFill>
          <a:ln>
            <a:noFill/>
          </a:ln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defRPr/>
            </a:pPr>
            <a:endParaRPr lang="es-419" altLang="es-419"/>
          </a:p>
        </p:txBody>
      </p:sp>
      <p:sp>
        <p:nvSpPr>
          <p:cNvPr id="20" name="object 22">
            <a:extLst>
              <a:ext uri="{FF2B5EF4-FFF2-40B4-BE49-F238E27FC236}">
                <a16:creationId xmlns:a16="http://schemas.microsoft.com/office/drawing/2014/main" id="{368EB7D0-E1E9-221A-A5F7-8244001DAE34}"/>
              </a:ext>
            </a:extLst>
          </p:cNvPr>
          <p:cNvSpPr txBox="1"/>
          <p:nvPr userDrawn="1"/>
        </p:nvSpPr>
        <p:spPr>
          <a:xfrm>
            <a:off x="5321300" y="5499100"/>
            <a:ext cx="2084388" cy="625475"/>
          </a:xfrm>
          <a:prstGeom prst="rect">
            <a:avLst/>
          </a:prstGeom>
        </p:spPr>
        <p:txBody>
          <a:bodyPr lIns="0" tIns="12700" rIns="0" bIns="0">
            <a:spAutoFit/>
          </a:bodyPr>
          <a:lstStyle>
            <a:lvl1pPr marL="127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ts val="100"/>
              </a:spcBef>
              <a:defRPr/>
            </a:pPr>
            <a:r>
              <a:rPr lang="es-419" altLang="es-419" sz="1000">
                <a:solidFill>
                  <a:srgbClr val="231F20"/>
                </a:solidFill>
                <a:latin typeface="Trebuchet MS" panose="020B0603020202020204" pitchFamily="34" charset="0"/>
              </a:rPr>
              <a:t>SEDE PRINCIPAL</a:t>
            </a:r>
            <a:endParaRPr lang="es-419" altLang="es-419" sz="1000">
              <a:latin typeface="Trebuchet MS" panose="020B0603020202020204" pitchFamily="34" charset="0"/>
            </a:endParaRPr>
          </a:p>
          <a:p>
            <a:pPr eaLnBrk="1" hangingPunct="1">
              <a:defRPr/>
            </a:pPr>
            <a:r>
              <a:rPr lang="es-419" altLang="es-419" sz="1000">
                <a:solidFill>
                  <a:srgbClr val="231F20"/>
                </a:solidFill>
                <a:latin typeface="Trebuchet MS" panose="020B0603020202020204" pitchFamily="34" charset="0"/>
              </a:rPr>
              <a:t>Dirección: Sede Principal: Calle 95 No.  13-08</a:t>
            </a:r>
            <a:endParaRPr lang="es-419" altLang="es-419" sz="1000">
              <a:latin typeface="Trebuchet MS" panose="020B0603020202020204" pitchFamily="34" charset="0"/>
            </a:endParaRPr>
          </a:p>
          <a:p>
            <a:pPr eaLnBrk="1" hangingPunct="1">
              <a:defRPr/>
            </a:pPr>
            <a:r>
              <a:rPr lang="es-419" altLang="es-419" sz="1000">
                <a:solidFill>
                  <a:srgbClr val="231F20"/>
                </a:solidFill>
                <a:latin typeface="Trebuchet MS" panose="020B0603020202020204" pitchFamily="34" charset="0"/>
              </a:rPr>
              <a:t>Código Postal 110221</a:t>
            </a:r>
            <a:endParaRPr lang="es-419" altLang="es-419" sz="1000">
              <a:latin typeface="Trebuchet MS" panose="020B0603020202020204" pitchFamily="34" charset="0"/>
            </a:endParaRPr>
          </a:p>
        </p:txBody>
      </p:sp>
      <p:sp>
        <p:nvSpPr>
          <p:cNvPr id="21" name="object 23">
            <a:extLst>
              <a:ext uri="{FF2B5EF4-FFF2-40B4-BE49-F238E27FC236}">
                <a16:creationId xmlns:a16="http://schemas.microsoft.com/office/drawing/2014/main" id="{1FB63EEA-0E7A-27DD-C048-A8EEF96885B8}"/>
              </a:ext>
            </a:extLst>
          </p:cNvPr>
          <p:cNvSpPr txBox="1"/>
          <p:nvPr userDrawn="1"/>
        </p:nvSpPr>
        <p:spPr>
          <a:xfrm>
            <a:off x="642938" y="5459413"/>
            <a:ext cx="3167062" cy="750887"/>
          </a:xfrm>
          <a:prstGeom prst="rect">
            <a:avLst/>
          </a:prstGeom>
        </p:spPr>
        <p:txBody>
          <a:bodyPr lIns="0" tIns="12700" rIns="0" bIns="0">
            <a:spAutoFit/>
          </a:bodyPr>
          <a:lstStyle>
            <a:lvl1pPr marL="12700">
              <a:tabLst>
                <a:tab pos="22701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tabLst>
                <a:tab pos="22701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tabLst>
                <a:tab pos="22701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tabLst>
                <a:tab pos="22701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tabLst>
                <a:tab pos="22701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tabLst>
                <a:tab pos="22701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tabLst>
                <a:tab pos="22701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tabLst>
                <a:tab pos="22701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tabLst>
                <a:tab pos="22701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ts val="100"/>
              </a:spcBef>
              <a:defRPr/>
            </a:pPr>
            <a:r>
              <a:rPr lang="es-419" altLang="es-419" sz="800" u="sng">
                <a:solidFill>
                  <a:srgbClr val="231F20"/>
                </a:solidFill>
                <a:latin typeface="Trebuchet MS" panose="020B0603020202020204" pitchFamily="34" charset="0"/>
              </a:rPr>
              <a:t>   </a:t>
            </a:r>
            <a:r>
              <a:rPr lang="es-419" altLang="es-419" sz="800">
                <a:solidFill>
                  <a:srgbClr val="231F20"/>
                </a:solidFill>
                <a:latin typeface="Trebuchet MS" panose="020B0603020202020204" pitchFamily="34" charset="0"/>
              </a:rPr>
              <a:t>	DATOS DE CONTACTO</a:t>
            </a:r>
            <a:endParaRPr lang="es-419" altLang="es-419" sz="800">
              <a:latin typeface="Trebuchet MS" panose="020B0603020202020204" pitchFamily="34" charset="0"/>
            </a:endParaRPr>
          </a:p>
          <a:p>
            <a:pPr eaLnBrk="1" hangingPunct="1">
              <a:defRPr/>
            </a:pPr>
            <a:r>
              <a:rPr lang="es-419" altLang="es-419" sz="800">
                <a:solidFill>
                  <a:srgbClr val="231F20"/>
                </a:solidFill>
                <a:latin typeface="Trebuchet MS" panose="020B0603020202020204" pitchFamily="34" charset="0"/>
              </a:rPr>
              <a:t>PBX (571) 6510420 al 6510449 Bogotá</a:t>
            </a:r>
            <a:endParaRPr lang="es-419" altLang="es-419" sz="800">
              <a:latin typeface="Trebuchet MS" panose="020B0603020202020204" pitchFamily="34" charset="0"/>
            </a:endParaRPr>
          </a:p>
          <a:p>
            <a:pPr eaLnBrk="1" hangingPunct="1">
              <a:defRPr/>
            </a:pPr>
            <a:r>
              <a:rPr lang="es-419" altLang="es-419" sz="800">
                <a:solidFill>
                  <a:srgbClr val="231F20"/>
                </a:solidFill>
                <a:latin typeface="Trebuchet MS" panose="020B0603020202020204" pitchFamily="34" charset="0"/>
                <a:hlinkClick r:id="rId10"/>
              </a:rPr>
              <a:t>denuncie@agencialogistica.gov.co </a:t>
            </a:r>
            <a:r>
              <a:rPr lang="es-419" altLang="es-419" sz="800">
                <a:solidFill>
                  <a:srgbClr val="231F20"/>
                </a:solidFill>
                <a:latin typeface="Trebuchet MS" panose="020B0603020202020204" pitchFamily="34" charset="0"/>
              </a:rPr>
              <a:t> </a:t>
            </a:r>
            <a:r>
              <a:rPr lang="es-419" altLang="es-419" sz="800">
                <a:solidFill>
                  <a:srgbClr val="231F20"/>
                </a:solidFill>
                <a:latin typeface="Trebuchet MS" panose="020B0603020202020204" pitchFamily="34" charset="0"/>
                <a:hlinkClick r:id="rId11"/>
              </a:rPr>
              <a:t>contactenos@agencialogistica.gov.co </a:t>
            </a:r>
            <a:r>
              <a:rPr lang="es-419" altLang="es-419" sz="800">
                <a:solidFill>
                  <a:srgbClr val="231F20"/>
                </a:solidFill>
                <a:latin typeface="Trebuchet MS" panose="020B0603020202020204" pitchFamily="34" charset="0"/>
              </a:rPr>
              <a:t> </a:t>
            </a:r>
            <a:r>
              <a:rPr lang="es-419" altLang="es-419" sz="800">
                <a:solidFill>
                  <a:srgbClr val="231F20"/>
                </a:solidFill>
                <a:latin typeface="Trebuchet MS" panose="020B0603020202020204" pitchFamily="34" charset="0"/>
                <a:hlinkClick r:id="rId12"/>
              </a:rPr>
              <a:t>notiﬁcaciones@agencialogistica.gov.co</a:t>
            </a:r>
            <a:endParaRPr lang="es-419" altLang="es-419" sz="800">
              <a:latin typeface="Trebuchet MS" panose="020B0603020202020204" pitchFamily="34" charset="0"/>
            </a:endParaRPr>
          </a:p>
          <a:p>
            <a:pPr eaLnBrk="1" hangingPunct="1">
              <a:defRPr/>
            </a:pPr>
            <a:r>
              <a:rPr lang="es-419" altLang="es-419" sz="800">
                <a:solidFill>
                  <a:srgbClr val="231F20"/>
                </a:solidFill>
                <a:latin typeface="Trebuchet MS" panose="020B0603020202020204" pitchFamily="34" charset="0"/>
              </a:rPr>
              <a:t>Horario de Atención: Lunes a Viernes de 7:30 a.m. a 4:30 p.m.</a:t>
            </a:r>
            <a:endParaRPr lang="es-419" altLang="es-419" sz="800">
              <a:latin typeface="Trebuchet MS" panose="020B0603020202020204" pitchFamily="34" charset="0"/>
            </a:endParaRPr>
          </a:p>
        </p:txBody>
      </p:sp>
      <p:sp>
        <p:nvSpPr>
          <p:cNvPr id="22" name="object 24">
            <a:extLst>
              <a:ext uri="{FF2B5EF4-FFF2-40B4-BE49-F238E27FC236}">
                <a16:creationId xmlns:a16="http://schemas.microsoft.com/office/drawing/2014/main" id="{8064F4BB-46E1-DF4F-2D89-174DC1270BF8}"/>
              </a:ext>
            </a:extLst>
          </p:cNvPr>
          <p:cNvSpPr txBox="1"/>
          <p:nvPr userDrawn="1"/>
        </p:nvSpPr>
        <p:spPr>
          <a:xfrm>
            <a:off x="433388" y="793750"/>
            <a:ext cx="330200" cy="166688"/>
          </a:xfrm>
          <a:prstGeom prst="rect">
            <a:avLst/>
          </a:prstGeom>
        </p:spPr>
        <p:txBody>
          <a:bodyPr lIns="0" tIns="12700" rIns="0" bIns="0">
            <a:spAutoFit/>
          </a:bodyPr>
          <a:lstStyle/>
          <a:p>
            <a:pPr marL="12700" eaLnBrk="1" fontAlgn="auto" hangingPunct="1">
              <a:spcBef>
                <a:spcPts val="100"/>
              </a:spcBef>
              <a:spcAft>
                <a:spcPts val="0"/>
              </a:spcAft>
              <a:defRPr/>
            </a:pPr>
            <a:r>
              <a:rPr sz="1000" b="1" spc="-105" dirty="0">
                <a:solidFill>
                  <a:srgbClr val="FFFFFF"/>
                </a:solidFill>
                <a:latin typeface="Trebuchet MS" panose="020B0603020202020204" pitchFamily="34" charset="0"/>
                <a:cs typeface="Lato"/>
              </a:rPr>
              <a:t>T</a:t>
            </a:r>
            <a:r>
              <a:rPr sz="1000" b="1" spc="-5" dirty="0">
                <a:solidFill>
                  <a:srgbClr val="FFFFFF"/>
                </a:solidFill>
                <a:latin typeface="Trebuchet MS" panose="020B0603020202020204" pitchFamily="34" charset="0"/>
                <a:cs typeface="Lato"/>
              </a:rPr>
              <a:t>ema</a:t>
            </a:r>
            <a:endParaRPr sz="1000" dirty="0">
              <a:latin typeface="Trebuchet MS" panose="020B0603020202020204" pitchFamily="34" charset="0"/>
              <a:cs typeface="Lato"/>
            </a:endParaRPr>
          </a:p>
        </p:txBody>
      </p:sp>
      <p:sp>
        <p:nvSpPr>
          <p:cNvPr id="23" name="object 28">
            <a:extLst>
              <a:ext uri="{FF2B5EF4-FFF2-40B4-BE49-F238E27FC236}">
                <a16:creationId xmlns:a16="http://schemas.microsoft.com/office/drawing/2014/main" id="{D4E4FED7-5F73-BA31-8CA5-7A46605B6C7D}"/>
              </a:ext>
            </a:extLst>
          </p:cNvPr>
          <p:cNvSpPr>
            <a:spLocks/>
          </p:cNvSpPr>
          <p:nvPr userDrawn="1"/>
        </p:nvSpPr>
        <p:spPr bwMode="auto">
          <a:xfrm>
            <a:off x="469900" y="1565275"/>
            <a:ext cx="1279525" cy="0"/>
          </a:xfrm>
          <a:custGeom>
            <a:avLst/>
            <a:gdLst>
              <a:gd name="T0" fmla="*/ 0 w 1280160"/>
              <a:gd name="T1" fmla="*/ 1278890 w 1280160"/>
              <a:gd name="T2" fmla="*/ 0 60000 65536"/>
              <a:gd name="T3" fmla="*/ 0 60000 65536"/>
            </a:gdLst>
            <a:ahLst/>
            <a:cxnLst>
              <a:cxn ang="T2">
                <a:pos x="T0" y="0"/>
              </a:cxn>
              <a:cxn ang="T3">
                <a:pos x="T1" y="0"/>
              </a:cxn>
            </a:cxnLst>
            <a:rect l="0" t="0" r="r" b="b"/>
            <a:pathLst>
              <a:path w="1280160">
                <a:moveTo>
                  <a:pt x="0" y="0"/>
                </a:moveTo>
                <a:lnTo>
                  <a:pt x="1280160" y="0"/>
                </a:lnTo>
              </a:path>
            </a:pathLst>
          </a:custGeom>
          <a:noFill/>
          <a:ln w="12700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s-419"/>
          </a:p>
        </p:txBody>
      </p:sp>
      <p:sp>
        <p:nvSpPr>
          <p:cNvPr id="24" name="object 33">
            <a:extLst>
              <a:ext uri="{FF2B5EF4-FFF2-40B4-BE49-F238E27FC236}">
                <a16:creationId xmlns:a16="http://schemas.microsoft.com/office/drawing/2014/main" id="{4A8834F4-4844-F08A-509E-C213D4AE80A5}"/>
              </a:ext>
            </a:extLst>
          </p:cNvPr>
          <p:cNvSpPr>
            <a:spLocks/>
          </p:cNvSpPr>
          <p:nvPr userDrawn="1"/>
        </p:nvSpPr>
        <p:spPr bwMode="auto">
          <a:xfrm>
            <a:off x="636588" y="5535613"/>
            <a:ext cx="96837" cy="134937"/>
          </a:xfrm>
          <a:custGeom>
            <a:avLst/>
            <a:gdLst>
              <a:gd name="T0" fmla="*/ 96886 w 96520"/>
              <a:gd name="T1" fmla="*/ 134116 h 135254"/>
              <a:gd name="T2" fmla="*/ 0 w 96520"/>
              <a:gd name="T3" fmla="*/ 134116 h 135254"/>
              <a:gd name="T4" fmla="*/ 0 w 96520"/>
              <a:gd name="T5" fmla="*/ 0 h 135254"/>
              <a:gd name="T6" fmla="*/ 96886 w 96520"/>
              <a:gd name="T7" fmla="*/ 0 h 135254"/>
              <a:gd name="T8" fmla="*/ 96886 w 96520"/>
              <a:gd name="T9" fmla="*/ 134116 h 13525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96520" h="135254">
                <a:moveTo>
                  <a:pt x="96253" y="134747"/>
                </a:moveTo>
                <a:lnTo>
                  <a:pt x="0" y="134747"/>
                </a:lnTo>
                <a:lnTo>
                  <a:pt x="0" y="0"/>
                </a:lnTo>
                <a:lnTo>
                  <a:pt x="96253" y="0"/>
                </a:lnTo>
                <a:lnTo>
                  <a:pt x="96253" y="134747"/>
                </a:lnTo>
                <a:close/>
              </a:path>
            </a:pathLst>
          </a:custGeom>
          <a:noFill/>
          <a:ln w="3810">
            <a:solidFill>
              <a:srgbClr val="27AAE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s-419"/>
          </a:p>
        </p:txBody>
      </p:sp>
      <p:sp>
        <p:nvSpPr>
          <p:cNvPr id="25" name="object 34">
            <a:extLst>
              <a:ext uri="{FF2B5EF4-FFF2-40B4-BE49-F238E27FC236}">
                <a16:creationId xmlns:a16="http://schemas.microsoft.com/office/drawing/2014/main" id="{516CA22D-B886-F8A1-16F4-F27EC3066E91}"/>
              </a:ext>
            </a:extLst>
          </p:cNvPr>
          <p:cNvSpPr>
            <a:spLocks/>
          </p:cNvSpPr>
          <p:nvPr userDrawn="1"/>
        </p:nvSpPr>
        <p:spPr bwMode="auto">
          <a:xfrm>
            <a:off x="655638" y="5629275"/>
            <a:ext cx="58737" cy="0"/>
          </a:xfrm>
          <a:custGeom>
            <a:avLst/>
            <a:gdLst>
              <a:gd name="T0" fmla="*/ 0 w 57784"/>
              <a:gd name="T1" fmla="*/ 59666 w 57784"/>
              <a:gd name="T2" fmla="*/ 0 60000 65536"/>
              <a:gd name="T3" fmla="*/ 0 60000 65536"/>
            </a:gdLst>
            <a:ahLst/>
            <a:cxnLst>
              <a:cxn ang="T2">
                <a:pos x="T0" y="0"/>
              </a:cxn>
              <a:cxn ang="T3">
                <a:pos x="T1" y="0"/>
              </a:cxn>
            </a:cxnLst>
            <a:rect l="0" t="0" r="r" b="b"/>
            <a:pathLst>
              <a:path w="57784">
                <a:moveTo>
                  <a:pt x="0" y="0"/>
                </a:moveTo>
                <a:lnTo>
                  <a:pt x="57746" y="0"/>
                </a:lnTo>
              </a:path>
            </a:pathLst>
          </a:custGeom>
          <a:noFill/>
          <a:ln w="3810">
            <a:solidFill>
              <a:srgbClr val="27AAE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s-419"/>
          </a:p>
        </p:txBody>
      </p:sp>
      <p:sp>
        <p:nvSpPr>
          <p:cNvPr id="26" name="object 35">
            <a:extLst>
              <a:ext uri="{FF2B5EF4-FFF2-40B4-BE49-F238E27FC236}">
                <a16:creationId xmlns:a16="http://schemas.microsoft.com/office/drawing/2014/main" id="{B7DC2996-7421-CA07-5CAC-5D9A20A093C3}"/>
              </a:ext>
            </a:extLst>
          </p:cNvPr>
          <p:cNvSpPr>
            <a:spLocks/>
          </p:cNvSpPr>
          <p:nvPr userDrawn="1"/>
        </p:nvSpPr>
        <p:spPr bwMode="auto">
          <a:xfrm>
            <a:off x="657225" y="5643563"/>
            <a:ext cx="57150" cy="0"/>
          </a:xfrm>
          <a:custGeom>
            <a:avLst/>
            <a:gdLst>
              <a:gd name="T0" fmla="*/ 0 w 57784"/>
              <a:gd name="T1" fmla="*/ 56485 w 57784"/>
              <a:gd name="T2" fmla="*/ 0 60000 65536"/>
              <a:gd name="T3" fmla="*/ 0 60000 65536"/>
            </a:gdLst>
            <a:ahLst/>
            <a:cxnLst>
              <a:cxn ang="T2">
                <a:pos x="T0" y="0"/>
              </a:cxn>
              <a:cxn ang="T3">
                <a:pos x="T1" y="0"/>
              </a:cxn>
            </a:cxnLst>
            <a:rect l="0" t="0" r="r" b="b"/>
            <a:pathLst>
              <a:path w="57784">
                <a:moveTo>
                  <a:pt x="0" y="0"/>
                </a:moveTo>
                <a:lnTo>
                  <a:pt x="57746" y="0"/>
                </a:lnTo>
              </a:path>
            </a:pathLst>
          </a:custGeom>
          <a:noFill/>
          <a:ln w="3810">
            <a:solidFill>
              <a:srgbClr val="27AAE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s-419"/>
          </a:p>
        </p:txBody>
      </p:sp>
      <p:sp>
        <p:nvSpPr>
          <p:cNvPr id="27" name="object 36">
            <a:extLst>
              <a:ext uri="{FF2B5EF4-FFF2-40B4-BE49-F238E27FC236}">
                <a16:creationId xmlns:a16="http://schemas.microsoft.com/office/drawing/2014/main" id="{41F44884-C075-EBE8-1D01-E57EEEEC8E8A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4960938" y="5492750"/>
            <a:ext cx="242887" cy="242888"/>
          </a:xfrm>
          <a:prstGeom prst="rect">
            <a:avLst/>
          </a:prstGeom>
          <a:blipFill dpi="0" rotWithShape="1">
            <a:blip r:embed="rId13"/>
            <a:srcRect/>
            <a:stretch>
              <a:fillRect/>
            </a:stretch>
          </a:blipFill>
          <a:ln>
            <a:noFill/>
          </a:ln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defRPr/>
            </a:pPr>
            <a:endParaRPr lang="es-419" altLang="es-419"/>
          </a:p>
        </p:txBody>
      </p:sp>
      <p:sp>
        <p:nvSpPr>
          <p:cNvPr id="28" name="object 37">
            <a:extLst>
              <a:ext uri="{FF2B5EF4-FFF2-40B4-BE49-F238E27FC236}">
                <a16:creationId xmlns:a16="http://schemas.microsoft.com/office/drawing/2014/main" id="{9A75B56F-6663-8C93-F975-9D5F8C67125A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4573588" y="5221288"/>
            <a:ext cx="1030287" cy="923925"/>
          </a:xfrm>
          <a:prstGeom prst="rect">
            <a:avLst/>
          </a:prstGeom>
          <a:blipFill dpi="0" rotWithShape="1">
            <a:blip r:embed="rId14"/>
            <a:srcRect/>
            <a:stretch>
              <a:fillRect/>
            </a:stretch>
          </a:blipFill>
          <a:ln>
            <a:noFill/>
          </a:ln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defRPr/>
            </a:pPr>
            <a:endParaRPr lang="es-419" altLang="es-419"/>
          </a:p>
        </p:txBody>
      </p:sp>
      <p:sp>
        <p:nvSpPr>
          <p:cNvPr id="29" name="CuadroTexto 34">
            <a:extLst>
              <a:ext uri="{FF2B5EF4-FFF2-40B4-BE49-F238E27FC236}">
                <a16:creationId xmlns:a16="http://schemas.microsoft.com/office/drawing/2014/main" id="{678F4A0E-7219-14AF-D050-254E2DE47ADA}"/>
              </a:ext>
            </a:extLst>
          </p:cNvPr>
          <p:cNvSpPr txBox="1"/>
          <p:nvPr userDrawn="1"/>
        </p:nvSpPr>
        <p:spPr>
          <a:xfrm>
            <a:off x="5902325" y="1887538"/>
            <a:ext cx="1031875" cy="24606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CO" sz="1000" b="1" spc="-25" dirty="0">
                <a:solidFill>
                  <a:srgbClr val="21A8E0"/>
                </a:solidFill>
                <a:latin typeface="Arial" panose="020B0604020202020204" pitchFamily="34" charset="0"/>
              </a:rPr>
              <a:t>Temas </a:t>
            </a:r>
            <a:r>
              <a:rPr lang="es-CO" sz="1000" b="1" dirty="0">
                <a:solidFill>
                  <a:srgbClr val="21A8E0"/>
                </a:solidFill>
                <a:latin typeface="Arial" panose="020B0604020202020204" pitchFamily="34" charset="0"/>
              </a:rPr>
              <a:t>a</a:t>
            </a:r>
            <a:r>
              <a:rPr lang="es-CO" sz="1000" b="1" spc="15" dirty="0">
                <a:solidFill>
                  <a:srgbClr val="21A8E0"/>
                </a:solidFill>
                <a:latin typeface="Arial" panose="020B0604020202020204" pitchFamily="34" charset="0"/>
              </a:rPr>
              <a:t> </a:t>
            </a:r>
            <a:r>
              <a:rPr lang="es-CO" sz="1000" b="1" spc="-11" dirty="0">
                <a:solidFill>
                  <a:srgbClr val="21A8E0"/>
                </a:solidFill>
                <a:latin typeface="Arial" panose="020B0604020202020204" pitchFamily="34" charset="0"/>
              </a:rPr>
              <a:t>tratar</a:t>
            </a:r>
            <a:endParaRPr lang="es-CO" sz="1000" dirty="0">
              <a:latin typeface="Arial" panose="020B0604020202020204" pitchFamily="34" charset="0"/>
            </a:endParaRPr>
          </a:p>
        </p:txBody>
      </p:sp>
      <p:sp>
        <p:nvSpPr>
          <p:cNvPr id="30" name="object 32">
            <a:extLst>
              <a:ext uri="{FF2B5EF4-FFF2-40B4-BE49-F238E27FC236}">
                <a16:creationId xmlns:a16="http://schemas.microsoft.com/office/drawing/2014/main" id="{25EE92B6-1BE2-8013-FFA1-3B97E9680170}"/>
              </a:ext>
            </a:extLst>
          </p:cNvPr>
          <p:cNvSpPr txBox="1"/>
          <p:nvPr userDrawn="1"/>
        </p:nvSpPr>
        <p:spPr>
          <a:xfrm>
            <a:off x="669925" y="4718050"/>
            <a:ext cx="3455988" cy="166688"/>
          </a:xfrm>
          <a:prstGeom prst="rect">
            <a:avLst/>
          </a:prstGeom>
        </p:spPr>
        <p:txBody>
          <a:bodyPr lIns="0" tIns="12700" rIns="0" bIns="0">
            <a:spAutoFit/>
          </a:bodyPr>
          <a:lstStyle/>
          <a:p>
            <a:pPr marL="12700" eaLnBrk="1" fontAlgn="auto" hangingPunct="1">
              <a:spcBef>
                <a:spcPts val="100"/>
              </a:spcBef>
              <a:spcAft>
                <a:spcPts val="0"/>
              </a:spcAft>
              <a:defRPr/>
            </a:pPr>
            <a:r>
              <a:rPr lang="es-CO" sz="1000" b="1" spc="-15" dirty="0">
                <a:solidFill>
                  <a:schemeClr val="bg1"/>
                </a:solidFill>
                <a:latin typeface="Arial" panose="020B0604020202020204" pitchFamily="34" charset="0"/>
              </a:rPr>
              <a:t>“La unión de nuestras Fuerzas</a:t>
            </a:r>
            <a:r>
              <a:rPr lang="es-CO" sz="1000" b="1" spc="-5" dirty="0">
                <a:solidFill>
                  <a:schemeClr val="bg1"/>
                </a:solidFill>
                <a:latin typeface="Arial" panose="020B0604020202020204" pitchFamily="34" charset="0"/>
              </a:rPr>
              <a:t>”</a:t>
            </a:r>
            <a:endParaRPr sz="1000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pic>
        <p:nvPicPr>
          <p:cNvPr id="31" name="Imagen 1">
            <a:extLst>
              <a:ext uri="{FF2B5EF4-FFF2-40B4-BE49-F238E27FC236}">
                <a16:creationId xmlns:a16="http://schemas.microsoft.com/office/drawing/2014/main" id="{1DD7E967-DB16-EBE6-FEAA-57BCD02DBC64}"/>
              </a:ext>
            </a:extLst>
          </p:cNvPr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68288"/>
            <a:ext cx="2844800" cy="484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" name="Imagen 2">
            <a:extLst>
              <a:ext uri="{FF2B5EF4-FFF2-40B4-BE49-F238E27FC236}">
                <a16:creationId xmlns:a16="http://schemas.microsoft.com/office/drawing/2014/main" id="{C95A151B-4B58-D991-35DC-706632E10511}"/>
              </a:ext>
            </a:extLst>
          </p:cNvPr>
          <p:cNvPicPr>
            <a:picLocks noChangeAspect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97863" y="268288"/>
            <a:ext cx="2084387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733367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>
            <a:extLst>
              <a:ext uri="{FF2B5EF4-FFF2-40B4-BE49-F238E27FC236}">
                <a16:creationId xmlns:a16="http://schemas.microsoft.com/office/drawing/2014/main" id="{FD1F697D-17DE-9AAE-A696-4C2FFAD60A87}"/>
              </a:ext>
            </a:extLst>
          </p:cNvPr>
          <p:cNvSpPr>
            <a:spLocks/>
          </p:cNvSpPr>
          <p:nvPr userDrawn="1"/>
        </p:nvSpPr>
        <p:spPr bwMode="auto">
          <a:xfrm>
            <a:off x="0" y="0"/>
            <a:ext cx="12192000" cy="6858000"/>
          </a:xfrm>
          <a:custGeom>
            <a:avLst/>
            <a:gdLst>
              <a:gd name="T0" fmla="*/ 0 w 12192000"/>
              <a:gd name="T1" fmla="*/ 6858000 h 6858000"/>
              <a:gd name="T2" fmla="*/ 12192000 w 12192000"/>
              <a:gd name="T3" fmla="*/ 6858000 h 6858000"/>
              <a:gd name="T4" fmla="*/ 12192000 w 12192000"/>
              <a:gd name="T5" fmla="*/ 0 h 6858000"/>
              <a:gd name="T6" fmla="*/ 0 w 12192000"/>
              <a:gd name="T7" fmla="*/ 0 h 6858000"/>
              <a:gd name="T8" fmla="*/ 0 w 12192000"/>
              <a:gd name="T9" fmla="*/ 6858000 h 68580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2192000" h="6858000">
                <a:moveTo>
                  <a:pt x="0" y="6858000"/>
                </a:moveTo>
                <a:lnTo>
                  <a:pt x="12192000" y="6858000"/>
                </a:lnTo>
                <a:lnTo>
                  <a:pt x="12192000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rgbClr val="21A8E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s-419"/>
          </a:p>
        </p:txBody>
      </p:sp>
      <p:sp>
        <p:nvSpPr>
          <p:cNvPr id="3" name="object 3">
            <a:extLst>
              <a:ext uri="{FF2B5EF4-FFF2-40B4-BE49-F238E27FC236}">
                <a16:creationId xmlns:a16="http://schemas.microsoft.com/office/drawing/2014/main" id="{1C8FA88B-A5F7-58AC-097B-B3B9C6565799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11037888" y="166688"/>
            <a:ext cx="922337" cy="549275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>
            <a:noFill/>
          </a:ln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defRPr/>
            </a:pPr>
            <a:endParaRPr lang="es-419" altLang="es-419"/>
          </a:p>
        </p:txBody>
      </p:sp>
      <p:sp>
        <p:nvSpPr>
          <p:cNvPr id="4" name="object 5">
            <a:extLst>
              <a:ext uri="{FF2B5EF4-FFF2-40B4-BE49-F238E27FC236}">
                <a16:creationId xmlns:a16="http://schemas.microsoft.com/office/drawing/2014/main" id="{28A73EA0-9002-3213-C336-4DDFC114C347}"/>
              </a:ext>
            </a:extLst>
          </p:cNvPr>
          <p:cNvSpPr txBox="1"/>
          <p:nvPr userDrawn="1"/>
        </p:nvSpPr>
        <p:spPr>
          <a:xfrm>
            <a:off x="2608263" y="4686300"/>
            <a:ext cx="3998912" cy="1090613"/>
          </a:xfrm>
          <a:prstGeom prst="rect">
            <a:avLst/>
          </a:prstGeom>
        </p:spPr>
        <p:txBody>
          <a:bodyPr lIns="0" tIns="12700" rIns="0" bIns="0">
            <a:spAutoFit/>
          </a:bodyPr>
          <a:lstStyle>
            <a:lvl1pPr marL="127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ts val="100"/>
              </a:spcBef>
              <a:defRPr/>
            </a:pPr>
            <a:r>
              <a:rPr lang="es-419" altLang="es-419" sz="1400">
                <a:solidFill>
                  <a:srgbClr val="FFFFFF"/>
                </a:solidFill>
                <a:latin typeface="Trebuchet MS" panose="020B0603020202020204" pitchFamily="34" charset="0"/>
              </a:rPr>
              <a:t>Café</a:t>
            </a:r>
            <a:endParaRPr lang="es-419" altLang="es-419" sz="1400">
              <a:latin typeface="Trebuchet MS" panose="020B0603020202020204" pitchFamily="34" charset="0"/>
            </a:endParaRPr>
          </a:p>
          <a:p>
            <a:pPr eaLnBrk="1" hangingPunct="1">
              <a:defRPr/>
            </a:pPr>
            <a:r>
              <a:rPr lang="es-419" altLang="es-419" sz="1400">
                <a:solidFill>
                  <a:srgbClr val="FFFFFF"/>
                </a:solidFill>
                <a:latin typeface="Trebuchet MS" panose="020B0603020202020204" pitchFamily="34" charset="0"/>
              </a:rPr>
              <a:t>Paniﬁcadora</a:t>
            </a:r>
            <a:endParaRPr lang="es-419" altLang="es-419" sz="1400">
              <a:latin typeface="Trebuchet MS" panose="020B0603020202020204" pitchFamily="34" charset="0"/>
            </a:endParaRPr>
          </a:p>
          <a:p>
            <a:pPr eaLnBrk="1" hangingPunct="1">
              <a:defRPr/>
            </a:pPr>
            <a:r>
              <a:rPr lang="es-419" altLang="es-419" sz="1400">
                <a:solidFill>
                  <a:srgbClr val="FFFFFF"/>
                </a:solidFill>
                <a:latin typeface="Trebuchet MS" panose="020B0603020202020204" pitchFamily="34" charset="0"/>
              </a:rPr>
              <a:t>Raciones</a:t>
            </a:r>
            <a:r>
              <a:rPr lang="es-CO" altLang="es-419" sz="1400">
                <a:solidFill>
                  <a:srgbClr val="FFFFFF"/>
                </a:solidFill>
                <a:latin typeface="Trebuchet MS" panose="020B0603020202020204" pitchFamily="34" charset="0"/>
              </a:rPr>
              <a:t> alimentarias </a:t>
            </a:r>
            <a:r>
              <a:rPr lang="es-419" altLang="es-419" sz="1400">
                <a:solidFill>
                  <a:srgbClr val="FFFFFF"/>
                </a:solidFill>
                <a:latin typeface="Trebuchet MS" panose="020B0603020202020204" pitchFamily="34" charset="0"/>
              </a:rPr>
              <a:t>Comedores </a:t>
            </a:r>
            <a:endParaRPr lang="es-419" altLang="es-419" sz="1400">
              <a:latin typeface="Trebuchet MS" panose="020B0603020202020204" pitchFamily="34" charset="0"/>
            </a:endParaRPr>
          </a:p>
          <a:p>
            <a:pPr eaLnBrk="1" hangingPunct="1">
              <a:defRPr/>
            </a:pPr>
            <a:r>
              <a:rPr lang="es-419" altLang="es-419" sz="1400">
                <a:solidFill>
                  <a:srgbClr val="FFFFFF"/>
                </a:solidFill>
                <a:latin typeface="Trebuchet MS" panose="020B0603020202020204" pitchFamily="34" charset="0"/>
              </a:rPr>
              <a:t>CAD´s Centro de Almacenamiento y Distribución</a:t>
            </a:r>
            <a:endParaRPr lang="es-419" altLang="es-419" sz="1400">
              <a:latin typeface="Trebuchet MS" panose="020B0603020202020204" pitchFamily="34" charset="0"/>
            </a:endParaRPr>
          </a:p>
        </p:txBody>
      </p:sp>
      <p:sp>
        <p:nvSpPr>
          <p:cNvPr id="5" name="object 6">
            <a:extLst>
              <a:ext uri="{FF2B5EF4-FFF2-40B4-BE49-F238E27FC236}">
                <a16:creationId xmlns:a16="http://schemas.microsoft.com/office/drawing/2014/main" id="{B8447FC9-1559-3FD6-B455-FAFACD231298}"/>
              </a:ext>
            </a:extLst>
          </p:cNvPr>
          <p:cNvSpPr txBox="1"/>
          <p:nvPr userDrawn="1"/>
        </p:nvSpPr>
        <p:spPr>
          <a:xfrm>
            <a:off x="7192963" y="4695825"/>
            <a:ext cx="3268662" cy="1127125"/>
          </a:xfrm>
          <a:prstGeom prst="rect">
            <a:avLst/>
          </a:prstGeom>
        </p:spPr>
        <p:txBody>
          <a:bodyPr lIns="0" tIns="12700" rIns="0" bIns="0">
            <a:spAutoFit/>
          </a:bodyPr>
          <a:lstStyle>
            <a:lvl1pPr marL="127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ts val="100"/>
              </a:spcBef>
              <a:defRPr/>
            </a:pPr>
            <a:r>
              <a:rPr lang="es-419" altLang="es-419" sz="1400">
                <a:solidFill>
                  <a:srgbClr val="FFFFFF"/>
                </a:solidFill>
                <a:latin typeface="Trebuchet MS" panose="020B0603020202020204" pitchFamily="34" charset="0"/>
                <a:cs typeface="Lato" panose="020F0502020204030203" pitchFamily="34" charset="0"/>
              </a:rPr>
              <a:t>Infraestructura  </a:t>
            </a:r>
            <a:endParaRPr lang="es-CO" altLang="es-419" sz="1400">
              <a:solidFill>
                <a:srgbClr val="FFFFFF"/>
              </a:solidFill>
              <a:latin typeface="Trebuchet MS" panose="020B0603020202020204" pitchFamily="34" charset="0"/>
              <a:cs typeface="Lato" panose="020F0502020204030203" pitchFamily="34" charset="0"/>
            </a:endParaRPr>
          </a:p>
          <a:p>
            <a:pPr eaLnBrk="1" hangingPunct="1">
              <a:spcBef>
                <a:spcPts val="100"/>
              </a:spcBef>
              <a:defRPr/>
            </a:pPr>
            <a:r>
              <a:rPr lang="es-419" altLang="es-419" sz="1400">
                <a:solidFill>
                  <a:srgbClr val="FFFFFF"/>
                </a:solidFill>
                <a:latin typeface="Trebuchet MS" panose="020B0603020202020204" pitchFamily="34" charset="0"/>
                <a:cs typeface="Lato" panose="020F0502020204030203" pitchFamily="34" charset="0"/>
              </a:rPr>
              <a:t>Combustible</a:t>
            </a:r>
            <a:r>
              <a:rPr lang="es-CO" altLang="es-419" sz="1400">
                <a:latin typeface="Trebuchet MS" panose="020B0603020202020204" pitchFamily="34" charset="0"/>
                <a:cs typeface="Lato" panose="020F0502020204030203" pitchFamily="34" charset="0"/>
              </a:rPr>
              <a:t> </a:t>
            </a:r>
            <a:r>
              <a:rPr lang="es-419" altLang="es-419" sz="1400">
                <a:solidFill>
                  <a:srgbClr val="FFFFFF"/>
                </a:solidFill>
                <a:latin typeface="Trebuchet MS" panose="020B0603020202020204" pitchFamily="34" charset="0"/>
                <a:cs typeface="Lato" panose="020F0502020204030203" pitchFamily="34" charset="0"/>
              </a:rPr>
              <a:t>Grasas y</a:t>
            </a:r>
            <a:r>
              <a:rPr lang="es-CO" altLang="es-419" sz="1400">
                <a:solidFill>
                  <a:srgbClr val="FFFFFF"/>
                </a:solidFill>
                <a:latin typeface="Trebuchet MS" panose="020B0603020202020204" pitchFamily="34" charset="0"/>
                <a:cs typeface="Lato" panose="020F0502020204030203" pitchFamily="34" charset="0"/>
              </a:rPr>
              <a:t> </a:t>
            </a:r>
            <a:r>
              <a:rPr lang="es-419" altLang="es-419" sz="1400">
                <a:solidFill>
                  <a:srgbClr val="FFFFFF"/>
                </a:solidFill>
                <a:latin typeface="Trebuchet MS" panose="020B0603020202020204" pitchFamily="34" charset="0"/>
                <a:cs typeface="Lato" panose="020F0502020204030203" pitchFamily="34" charset="0"/>
              </a:rPr>
              <a:t>Lubricantes  Buceo y Salvamento  </a:t>
            </a:r>
            <a:endParaRPr lang="es-CO" altLang="es-419" sz="1400">
              <a:solidFill>
                <a:srgbClr val="FFFFFF"/>
              </a:solidFill>
              <a:latin typeface="Trebuchet MS" panose="020B0603020202020204" pitchFamily="34" charset="0"/>
              <a:cs typeface="Lato" panose="020F0502020204030203" pitchFamily="34" charset="0"/>
            </a:endParaRPr>
          </a:p>
          <a:p>
            <a:pPr eaLnBrk="1" hangingPunct="1">
              <a:spcBef>
                <a:spcPts val="100"/>
              </a:spcBef>
              <a:defRPr/>
            </a:pPr>
            <a:r>
              <a:rPr lang="es-419" altLang="es-419" sz="1400">
                <a:solidFill>
                  <a:srgbClr val="FFFFFF"/>
                </a:solidFill>
                <a:latin typeface="Trebuchet MS" panose="020B0603020202020204" pitchFamily="34" charset="0"/>
                <a:cs typeface="Lato" panose="020F0502020204030203" pitchFamily="34" charset="0"/>
              </a:rPr>
              <a:t>Otros Abastecimiento</a:t>
            </a:r>
            <a:endParaRPr lang="es-CO" altLang="es-419" sz="1400">
              <a:solidFill>
                <a:srgbClr val="FFFFFF"/>
              </a:solidFill>
              <a:latin typeface="Trebuchet MS" panose="020B0603020202020204" pitchFamily="34" charset="0"/>
              <a:cs typeface="Lato" panose="020F0502020204030203" pitchFamily="34" charset="0"/>
            </a:endParaRPr>
          </a:p>
          <a:p>
            <a:pPr eaLnBrk="1" hangingPunct="1">
              <a:spcBef>
                <a:spcPts val="100"/>
              </a:spcBef>
              <a:defRPr/>
            </a:pPr>
            <a:r>
              <a:rPr lang="es-CO" altLang="es-419" sz="1400">
                <a:solidFill>
                  <a:srgbClr val="FFFFFF"/>
                </a:solidFill>
                <a:latin typeface="Trebuchet MS" panose="020B0603020202020204" pitchFamily="34" charset="0"/>
                <a:cs typeface="Lato" panose="020F0502020204030203" pitchFamily="34" charset="0"/>
              </a:rPr>
              <a:t>Créditos</a:t>
            </a:r>
            <a:endParaRPr lang="es-419" altLang="es-419" sz="1400">
              <a:latin typeface="Trebuchet MS" panose="020B0603020202020204" pitchFamily="34" charset="0"/>
              <a:cs typeface="Lato" panose="020F0502020204030203" pitchFamily="34" charset="0"/>
            </a:endParaRPr>
          </a:p>
        </p:txBody>
      </p:sp>
      <p:sp>
        <p:nvSpPr>
          <p:cNvPr id="6" name="object 7">
            <a:extLst>
              <a:ext uri="{FF2B5EF4-FFF2-40B4-BE49-F238E27FC236}">
                <a16:creationId xmlns:a16="http://schemas.microsoft.com/office/drawing/2014/main" id="{541B21F8-1C6F-49EC-000E-0536E118225B}"/>
              </a:ext>
            </a:extLst>
          </p:cNvPr>
          <p:cNvSpPr txBox="1"/>
          <p:nvPr userDrawn="1"/>
        </p:nvSpPr>
        <p:spPr>
          <a:xfrm>
            <a:off x="2584450" y="4010025"/>
            <a:ext cx="2978150" cy="288925"/>
          </a:xfrm>
          <a:prstGeom prst="rect">
            <a:avLst/>
          </a:prstGeom>
        </p:spPr>
        <p:txBody>
          <a:bodyPr lIns="0" tIns="12700" rIns="0" bIns="0">
            <a:spAutoFit/>
          </a:bodyPr>
          <a:lstStyle/>
          <a:p>
            <a:pPr marL="12700" eaLnBrk="1" fontAlgn="auto" hangingPunct="1">
              <a:spcBef>
                <a:spcPts val="100"/>
              </a:spcBef>
              <a:spcAft>
                <a:spcPts val="0"/>
              </a:spcAft>
              <a:defRPr/>
            </a:pPr>
            <a:r>
              <a:rPr b="1" dirty="0">
                <a:solidFill>
                  <a:srgbClr val="FFFFFF"/>
                </a:solidFill>
                <a:latin typeface="Trebuchet MS" panose="020B0603020202020204" pitchFamily="34" charset="0"/>
                <a:cs typeface="Arial Black"/>
              </a:rPr>
              <a:t>Portafolio</a:t>
            </a:r>
            <a:r>
              <a:rPr b="1" spc="-91" dirty="0">
                <a:solidFill>
                  <a:srgbClr val="FFFFFF"/>
                </a:solidFill>
                <a:latin typeface="Trebuchet MS" panose="020B0603020202020204" pitchFamily="34" charset="0"/>
                <a:cs typeface="Arial Black"/>
              </a:rPr>
              <a:t> </a:t>
            </a:r>
            <a:r>
              <a:rPr b="1" dirty="0">
                <a:solidFill>
                  <a:srgbClr val="FFFFFF"/>
                </a:solidFill>
                <a:latin typeface="Trebuchet MS" panose="020B0603020202020204" pitchFamily="34" charset="0"/>
                <a:cs typeface="Arial"/>
              </a:rPr>
              <a:t>Servicios</a:t>
            </a:r>
            <a:endParaRPr b="1" dirty="0">
              <a:latin typeface="Trebuchet MS" panose="020B0603020202020204" pitchFamily="34" charset="0"/>
              <a:cs typeface="Arial"/>
            </a:endParaRPr>
          </a:p>
        </p:txBody>
      </p:sp>
      <p:sp>
        <p:nvSpPr>
          <p:cNvPr id="7" name="object 8">
            <a:extLst>
              <a:ext uri="{FF2B5EF4-FFF2-40B4-BE49-F238E27FC236}">
                <a16:creationId xmlns:a16="http://schemas.microsoft.com/office/drawing/2014/main" id="{F2B56B7F-81C0-F1E2-E754-8675A4EB0C3B}"/>
              </a:ext>
            </a:extLst>
          </p:cNvPr>
          <p:cNvSpPr>
            <a:spLocks/>
          </p:cNvSpPr>
          <p:nvPr userDrawn="1"/>
        </p:nvSpPr>
        <p:spPr bwMode="auto">
          <a:xfrm>
            <a:off x="2495550" y="5378450"/>
            <a:ext cx="0" cy="452438"/>
          </a:xfrm>
          <a:custGeom>
            <a:avLst/>
            <a:gdLst>
              <a:gd name="T0" fmla="*/ 0 h 452120"/>
              <a:gd name="T1" fmla="*/ 452628 h 452120"/>
              <a:gd name="T2" fmla="*/ 0 60000 65536"/>
              <a:gd name="T3" fmla="*/ 0 60000 65536"/>
            </a:gdLst>
            <a:ahLst/>
            <a:cxnLst>
              <a:cxn ang="T2">
                <a:pos x="0" y="T0"/>
              </a:cxn>
              <a:cxn ang="T3">
                <a:pos x="0" y="T1"/>
              </a:cxn>
            </a:cxnLst>
            <a:rect l="0" t="0" r="r" b="b"/>
            <a:pathLst>
              <a:path h="452120">
                <a:moveTo>
                  <a:pt x="0" y="0"/>
                </a:moveTo>
                <a:lnTo>
                  <a:pt x="0" y="451992"/>
                </a:lnTo>
              </a:path>
            </a:pathLst>
          </a:custGeom>
          <a:noFill/>
          <a:ln w="25400">
            <a:solidFill>
              <a:srgbClr val="155D97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s-419"/>
          </a:p>
        </p:txBody>
      </p:sp>
      <p:sp>
        <p:nvSpPr>
          <p:cNvPr id="8" name="object 9">
            <a:extLst>
              <a:ext uri="{FF2B5EF4-FFF2-40B4-BE49-F238E27FC236}">
                <a16:creationId xmlns:a16="http://schemas.microsoft.com/office/drawing/2014/main" id="{A51939C1-C1EE-EBE3-BF0B-8F4D564B3987}"/>
              </a:ext>
            </a:extLst>
          </p:cNvPr>
          <p:cNvSpPr>
            <a:spLocks/>
          </p:cNvSpPr>
          <p:nvPr userDrawn="1"/>
        </p:nvSpPr>
        <p:spPr bwMode="auto">
          <a:xfrm>
            <a:off x="2495550" y="4926013"/>
            <a:ext cx="0" cy="452437"/>
          </a:xfrm>
          <a:custGeom>
            <a:avLst/>
            <a:gdLst>
              <a:gd name="T0" fmla="*/ 0 h 452120"/>
              <a:gd name="T1" fmla="*/ 452627 h 452120"/>
              <a:gd name="T2" fmla="*/ 0 60000 65536"/>
              <a:gd name="T3" fmla="*/ 0 60000 65536"/>
            </a:gdLst>
            <a:ahLst/>
            <a:cxnLst>
              <a:cxn ang="T2">
                <a:pos x="0" y="T0"/>
              </a:cxn>
              <a:cxn ang="T3">
                <a:pos x="0" y="T1"/>
              </a:cxn>
            </a:cxnLst>
            <a:rect l="0" t="0" r="r" b="b"/>
            <a:pathLst>
              <a:path h="452120">
                <a:moveTo>
                  <a:pt x="0" y="0"/>
                </a:moveTo>
                <a:lnTo>
                  <a:pt x="0" y="451993"/>
                </a:lnTo>
              </a:path>
            </a:pathLst>
          </a:custGeom>
          <a:noFill/>
          <a:ln w="25400">
            <a:solidFill>
              <a:srgbClr val="5279B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s-419"/>
          </a:p>
        </p:txBody>
      </p:sp>
      <p:sp>
        <p:nvSpPr>
          <p:cNvPr id="9" name="object 10">
            <a:extLst>
              <a:ext uri="{FF2B5EF4-FFF2-40B4-BE49-F238E27FC236}">
                <a16:creationId xmlns:a16="http://schemas.microsoft.com/office/drawing/2014/main" id="{F61E986D-D81A-E99D-4838-DCD20B9D3D82}"/>
              </a:ext>
            </a:extLst>
          </p:cNvPr>
          <p:cNvSpPr>
            <a:spLocks/>
          </p:cNvSpPr>
          <p:nvPr userDrawn="1"/>
        </p:nvSpPr>
        <p:spPr bwMode="auto">
          <a:xfrm>
            <a:off x="2495550" y="4483100"/>
            <a:ext cx="0" cy="452438"/>
          </a:xfrm>
          <a:custGeom>
            <a:avLst/>
            <a:gdLst>
              <a:gd name="T0" fmla="*/ 0 h 452120"/>
              <a:gd name="T1" fmla="*/ 452629 h 452120"/>
              <a:gd name="T2" fmla="*/ 0 60000 65536"/>
              <a:gd name="T3" fmla="*/ 0 60000 65536"/>
            </a:gdLst>
            <a:ahLst/>
            <a:cxnLst>
              <a:cxn ang="T2">
                <a:pos x="0" y="T0"/>
              </a:cxn>
              <a:cxn ang="T3">
                <a:pos x="0" y="T1"/>
              </a:cxn>
            </a:cxnLst>
            <a:rect l="0" t="0" r="r" b="b"/>
            <a:pathLst>
              <a:path h="452120">
                <a:moveTo>
                  <a:pt x="0" y="0"/>
                </a:moveTo>
                <a:lnTo>
                  <a:pt x="0" y="451993"/>
                </a:lnTo>
              </a:path>
            </a:pathLst>
          </a:custGeom>
          <a:noFill/>
          <a:ln w="25400">
            <a:solidFill>
              <a:srgbClr val="00BFF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s-419"/>
          </a:p>
        </p:txBody>
      </p:sp>
      <p:sp>
        <p:nvSpPr>
          <p:cNvPr id="10" name="object 11">
            <a:extLst>
              <a:ext uri="{FF2B5EF4-FFF2-40B4-BE49-F238E27FC236}">
                <a16:creationId xmlns:a16="http://schemas.microsoft.com/office/drawing/2014/main" id="{11C3B665-3419-4616-6444-092977131C79}"/>
              </a:ext>
            </a:extLst>
          </p:cNvPr>
          <p:cNvSpPr>
            <a:spLocks/>
          </p:cNvSpPr>
          <p:nvPr userDrawn="1"/>
        </p:nvSpPr>
        <p:spPr bwMode="auto">
          <a:xfrm>
            <a:off x="7018338" y="5429250"/>
            <a:ext cx="0" cy="377825"/>
          </a:xfrm>
          <a:custGeom>
            <a:avLst/>
            <a:gdLst>
              <a:gd name="T0" fmla="*/ 0 h 376554"/>
              <a:gd name="T1" fmla="*/ 378717 h 376554"/>
              <a:gd name="T2" fmla="*/ 0 60000 65536"/>
              <a:gd name="T3" fmla="*/ 0 60000 65536"/>
            </a:gdLst>
            <a:ahLst/>
            <a:cxnLst>
              <a:cxn ang="T2">
                <a:pos x="0" y="T0"/>
              </a:cxn>
              <a:cxn ang="T3">
                <a:pos x="0" y="T1"/>
              </a:cxn>
            </a:cxnLst>
            <a:rect l="0" t="0" r="r" b="b"/>
            <a:pathLst>
              <a:path h="376554">
                <a:moveTo>
                  <a:pt x="0" y="0"/>
                </a:moveTo>
                <a:lnTo>
                  <a:pt x="0" y="376173"/>
                </a:lnTo>
              </a:path>
            </a:pathLst>
          </a:custGeom>
          <a:noFill/>
          <a:ln w="25400">
            <a:solidFill>
              <a:srgbClr val="155D97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s-419"/>
          </a:p>
        </p:txBody>
      </p:sp>
      <p:sp>
        <p:nvSpPr>
          <p:cNvPr id="11" name="object 12">
            <a:extLst>
              <a:ext uri="{FF2B5EF4-FFF2-40B4-BE49-F238E27FC236}">
                <a16:creationId xmlns:a16="http://schemas.microsoft.com/office/drawing/2014/main" id="{3456715E-BA80-D459-3369-8B29477B1149}"/>
              </a:ext>
            </a:extLst>
          </p:cNvPr>
          <p:cNvSpPr>
            <a:spLocks/>
          </p:cNvSpPr>
          <p:nvPr userDrawn="1"/>
        </p:nvSpPr>
        <p:spPr bwMode="auto">
          <a:xfrm>
            <a:off x="7018338" y="5053013"/>
            <a:ext cx="0" cy="377825"/>
          </a:xfrm>
          <a:custGeom>
            <a:avLst/>
            <a:gdLst>
              <a:gd name="T0" fmla="*/ 0 h 376554"/>
              <a:gd name="T1" fmla="*/ 378705 h 376554"/>
              <a:gd name="T2" fmla="*/ 0 60000 65536"/>
              <a:gd name="T3" fmla="*/ 0 60000 65536"/>
            </a:gdLst>
            <a:ahLst/>
            <a:cxnLst>
              <a:cxn ang="T2">
                <a:pos x="0" y="T0"/>
              </a:cxn>
              <a:cxn ang="T3">
                <a:pos x="0" y="T1"/>
              </a:cxn>
            </a:cxnLst>
            <a:rect l="0" t="0" r="r" b="b"/>
            <a:pathLst>
              <a:path h="376554">
                <a:moveTo>
                  <a:pt x="0" y="0"/>
                </a:moveTo>
                <a:lnTo>
                  <a:pt x="0" y="376161"/>
                </a:lnTo>
              </a:path>
            </a:pathLst>
          </a:custGeom>
          <a:noFill/>
          <a:ln w="25400">
            <a:solidFill>
              <a:srgbClr val="5279B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s-419"/>
          </a:p>
        </p:txBody>
      </p:sp>
      <p:sp>
        <p:nvSpPr>
          <p:cNvPr id="12" name="object 13">
            <a:extLst>
              <a:ext uri="{FF2B5EF4-FFF2-40B4-BE49-F238E27FC236}">
                <a16:creationId xmlns:a16="http://schemas.microsoft.com/office/drawing/2014/main" id="{46B4F42F-B052-C5BA-EDE9-21201AF085BD}"/>
              </a:ext>
            </a:extLst>
          </p:cNvPr>
          <p:cNvSpPr>
            <a:spLocks/>
          </p:cNvSpPr>
          <p:nvPr userDrawn="1"/>
        </p:nvSpPr>
        <p:spPr bwMode="auto">
          <a:xfrm>
            <a:off x="7018338" y="4684713"/>
            <a:ext cx="0" cy="376237"/>
          </a:xfrm>
          <a:custGeom>
            <a:avLst/>
            <a:gdLst>
              <a:gd name="T0" fmla="*/ 0 h 376554"/>
              <a:gd name="T1" fmla="*/ 375528 h 376554"/>
              <a:gd name="T2" fmla="*/ 0 60000 65536"/>
              <a:gd name="T3" fmla="*/ 0 60000 65536"/>
            </a:gdLst>
            <a:ahLst/>
            <a:cxnLst>
              <a:cxn ang="T2">
                <a:pos x="0" y="T0"/>
              </a:cxn>
              <a:cxn ang="T3">
                <a:pos x="0" y="T1"/>
              </a:cxn>
            </a:cxnLst>
            <a:rect l="0" t="0" r="r" b="b"/>
            <a:pathLst>
              <a:path h="376554">
                <a:moveTo>
                  <a:pt x="0" y="0"/>
                </a:moveTo>
                <a:lnTo>
                  <a:pt x="0" y="376161"/>
                </a:lnTo>
              </a:path>
            </a:pathLst>
          </a:custGeom>
          <a:noFill/>
          <a:ln w="25400">
            <a:solidFill>
              <a:srgbClr val="00BFF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s-419"/>
          </a:p>
        </p:txBody>
      </p:sp>
      <p:pic>
        <p:nvPicPr>
          <p:cNvPr id="13" name="Imagen 18">
            <a:extLst>
              <a:ext uri="{FF2B5EF4-FFF2-40B4-BE49-F238E27FC236}">
                <a16:creationId xmlns:a16="http://schemas.microsoft.com/office/drawing/2014/main" id="{0617A774-D69E-F751-5914-DA0C38F726A0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7325"/>
            <a:ext cx="2473325" cy="420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26102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>
            <a:extLst>
              <a:ext uri="{FF2B5EF4-FFF2-40B4-BE49-F238E27FC236}">
                <a16:creationId xmlns:a16="http://schemas.microsoft.com/office/drawing/2014/main" id="{867127CC-0E7E-4E34-3913-583ECD4B8645}"/>
              </a:ext>
            </a:extLst>
          </p:cNvPr>
          <p:cNvSpPr>
            <a:spLocks/>
          </p:cNvSpPr>
          <p:nvPr userDrawn="1"/>
        </p:nvSpPr>
        <p:spPr bwMode="auto">
          <a:xfrm>
            <a:off x="330200" y="0"/>
            <a:ext cx="2022475" cy="1595438"/>
          </a:xfrm>
          <a:custGeom>
            <a:avLst/>
            <a:gdLst>
              <a:gd name="T0" fmla="*/ 2022565 w 2021839"/>
              <a:gd name="T1" fmla="*/ 0 h 1595120"/>
              <a:gd name="T2" fmla="*/ 905343 w 2021839"/>
              <a:gd name="T3" fmla="*/ 0 h 1595120"/>
              <a:gd name="T4" fmla="*/ 0 w 2021839"/>
              <a:gd name="T5" fmla="*/ 1595349 h 1595120"/>
              <a:gd name="T6" fmla="*/ 1078692 w 2021839"/>
              <a:gd name="T7" fmla="*/ 1595349 h 1595120"/>
              <a:gd name="T8" fmla="*/ 2022565 w 2021839"/>
              <a:gd name="T9" fmla="*/ 0 h 159512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2021839" h="1595120">
                <a:moveTo>
                  <a:pt x="2021293" y="0"/>
                </a:moveTo>
                <a:lnTo>
                  <a:pt x="904773" y="0"/>
                </a:lnTo>
                <a:lnTo>
                  <a:pt x="0" y="1594713"/>
                </a:lnTo>
                <a:lnTo>
                  <a:pt x="1078014" y="1594713"/>
                </a:lnTo>
                <a:lnTo>
                  <a:pt x="2021293" y="0"/>
                </a:lnTo>
                <a:close/>
              </a:path>
            </a:pathLst>
          </a:custGeom>
          <a:solidFill>
            <a:srgbClr val="D1D3D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s-419"/>
          </a:p>
        </p:txBody>
      </p:sp>
      <p:sp>
        <p:nvSpPr>
          <p:cNvPr id="3" name="object 3">
            <a:extLst>
              <a:ext uri="{FF2B5EF4-FFF2-40B4-BE49-F238E27FC236}">
                <a16:creationId xmlns:a16="http://schemas.microsoft.com/office/drawing/2014/main" id="{47ECC76E-ABB1-5DBB-A73C-8262C73D28B2}"/>
              </a:ext>
            </a:extLst>
          </p:cNvPr>
          <p:cNvSpPr>
            <a:spLocks/>
          </p:cNvSpPr>
          <p:nvPr userDrawn="1"/>
        </p:nvSpPr>
        <p:spPr bwMode="auto">
          <a:xfrm>
            <a:off x="1265238" y="0"/>
            <a:ext cx="2771775" cy="2874963"/>
          </a:xfrm>
          <a:custGeom>
            <a:avLst/>
            <a:gdLst>
              <a:gd name="T0" fmla="*/ 2770797 w 2772410"/>
              <a:gd name="T1" fmla="*/ 0 h 2874645"/>
              <a:gd name="T2" fmla="*/ 1654775 w 2772410"/>
              <a:gd name="T3" fmla="*/ 0 h 2874645"/>
              <a:gd name="T4" fmla="*/ 0 w 2772410"/>
              <a:gd name="T5" fmla="*/ 2874887 h 2874645"/>
              <a:gd name="T6" fmla="*/ 1077532 w 2772410"/>
              <a:gd name="T7" fmla="*/ 2874887 h 2874645"/>
              <a:gd name="T8" fmla="*/ 2770797 w 2772410"/>
              <a:gd name="T9" fmla="*/ 0 h 287464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2772410" h="2874645">
                <a:moveTo>
                  <a:pt x="2772067" y="0"/>
                </a:moveTo>
                <a:lnTo>
                  <a:pt x="1655533" y="0"/>
                </a:lnTo>
                <a:lnTo>
                  <a:pt x="0" y="2874251"/>
                </a:lnTo>
                <a:lnTo>
                  <a:pt x="1078026" y="2874251"/>
                </a:lnTo>
                <a:lnTo>
                  <a:pt x="2772067" y="0"/>
                </a:lnTo>
                <a:close/>
              </a:path>
            </a:pathLst>
          </a:custGeom>
          <a:solidFill>
            <a:srgbClr val="27AAE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s-419"/>
          </a:p>
        </p:txBody>
      </p:sp>
      <p:sp>
        <p:nvSpPr>
          <p:cNvPr id="4" name="object 4">
            <a:extLst>
              <a:ext uri="{FF2B5EF4-FFF2-40B4-BE49-F238E27FC236}">
                <a16:creationId xmlns:a16="http://schemas.microsoft.com/office/drawing/2014/main" id="{6ED26482-8D7E-4149-F5E9-6EAA7272CE07}"/>
              </a:ext>
            </a:extLst>
          </p:cNvPr>
          <p:cNvSpPr>
            <a:spLocks/>
          </p:cNvSpPr>
          <p:nvPr userDrawn="1"/>
        </p:nvSpPr>
        <p:spPr bwMode="auto">
          <a:xfrm>
            <a:off x="4383088" y="17463"/>
            <a:ext cx="2657475" cy="2908300"/>
          </a:xfrm>
          <a:custGeom>
            <a:avLst/>
            <a:gdLst>
              <a:gd name="T0" fmla="*/ 2657843 w 2656840"/>
              <a:gd name="T1" fmla="*/ 0 h 2908300"/>
              <a:gd name="T2" fmla="*/ 1540788 w 2656840"/>
              <a:gd name="T3" fmla="*/ 0 h 2908300"/>
              <a:gd name="T4" fmla="*/ 0 w 2656840"/>
              <a:gd name="T5" fmla="*/ 2907817 h 2908300"/>
              <a:gd name="T6" fmla="*/ 1078555 w 2656840"/>
              <a:gd name="T7" fmla="*/ 2907817 h 2908300"/>
              <a:gd name="T8" fmla="*/ 2657843 w 2656840"/>
              <a:gd name="T9" fmla="*/ 0 h 29083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2656840" h="2908300">
                <a:moveTo>
                  <a:pt x="2656573" y="0"/>
                </a:moveTo>
                <a:lnTo>
                  <a:pt x="1540052" y="0"/>
                </a:lnTo>
                <a:lnTo>
                  <a:pt x="0" y="2907817"/>
                </a:lnTo>
                <a:lnTo>
                  <a:pt x="1078039" y="2907817"/>
                </a:lnTo>
                <a:lnTo>
                  <a:pt x="2656573" y="0"/>
                </a:lnTo>
                <a:close/>
              </a:path>
            </a:pathLst>
          </a:custGeom>
          <a:solidFill>
            <a:srgbClr val="27AAE1">
              <a:alpha val="16862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s-419"/>
          </a:p>
        </p:txBody>
      </p:sp>
      <p:sp>
        <p:nvSpPr>
          <p:cNvPr id="5" name="object 5">
            <a:extLst>
              <a:ext uri="{FF2B5EF4-FFF2-40B4-BE49-F238E27FC236}">
                <a16:creationId xmlns:a16="http://schemas.microsoft.com/office/drawing/2014/main" id="{9D48351A-A04A-85C0-DB05-5AE9D374FB20}"/>
              </a:ext>
            </a:extLst>
          </p:cNvPr>
          <p:cNvSpPr>
            <a:spLocks/>
          </p:cNvSpPr>
          <p:nvPr userDrawn="1"/>
        </p:nvSpPr>
        <p:spPr bwMode="auto">
          <a:xfrm>
            <a:off x="581025" y="4452938"/>
            <a:ext cx="2463800" cy="2397125"/>
          </a:xfrm>
          <a:custGeom>
            <a:avLst/>
            <a:gdLst>
              <a:gd name="T0" fmla="*/ 2462809 w 2464435"/>
              <a:gd name="T1" fmla="*/ 0 h 2397125"/>
              <a:gd name="T2" fmla="*/ 1346839 w 2464435"/>
              <a:gd name="T3" fmla="*/ 0 h 2397125"/>
              <a:gd name="T4" fmla="*/ 0 w 2464435"/>
              <a:gd name="T5" fmla="*/ 2396693 h 2397125"/>
              <a:gd name="T6" fmla="*/ 1077470 w 2464435"/>
              <a:gd name="T7" fmla="*/ 2396693 h 2397125"/>
              <a:gd name="T8" fmla="*/ 2462809 w 2464435"/>
              <a:gd name="T9" fmla="*/ 0 h 239712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2464435" h="2397125">
                <a:moveTo>
                  <a:pt x="2464079" y="0"/>
                </a:moveTo>
                <a:lnTo>
                  <a:pt x="1347533" y="0"/>
                </a:lnTo>
                <a:lnTo>
                  <a:pt x="0" y="2396693"/>
                </a:lnTo>
                <a:lnTo>
                  <a:pt x="1078026" y="2396693"/>
                </a:lnTo>
                <a:lnTo>
                  <a:pt x="2464079" y="0"/>
                </a:lnTo>
                <a:close/>
              </a:path>
            </a:pathLst>
          </a:custGeom>
          <a:solidFill>
            <a:srgbClr val="E6E7E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s-419"/>
          </a:p>
        </p:txBody>
      </p:sp>
      <p:sp>
        <p:nvSpPr>
          <p:cNvPr id="6" name="object 6">
            <a:extLst>
              <a:ext uri="{FF2B5EF4-FFF2-40B4-BE49-F238E27FC236}">
                <a16:creationId xmlns:a16="http://schemas.microsoft.com/office/drawing/2014/main" id="{8039CF2C-E3BC-EC36-F40C-5301B9E906FF}"/>
              </a:ext>
            </a:extLst>
          </p:cNvPr>
          <p:cNvSpPr>
            <a:spLocks/>
          </p:cNvSpPr>
          <p:nvPr userDrawn="1"/>
        </p:nvSpPr>
        <p:spPr bwMode="auto">
          <a:xfrm>
            <a:off x="2025650" y="6838950"/>
            <a:ext cx="6350" cy="11113"/>
          </a:xfrm>
          <a:custGeom>
            <a:avLst/>
            <a:gdLst>
              <a:gd name="T0" fmla="*/ 0 w 6350"/>
              <a:gd name="T1" fmla="*/ 10542 h 11429"/>
              <a:gd name="T2" fmla="*/ 6083 w 6350"/>
              <a:gd name="T3" fmla="*/ 0 h 11429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6350" h="11429">
                <a:moveTo>
                  <a:pt x="0" y="11150"/>
                </a:moveTo>
                <a:lnTo>
                  <a:pt x="6083" y="0"/>
                </a:lnTo>
              </a:path>
            </a:pathLst>
          </a:custGeom>
          <a:noFill/>
          <a:ln w="38100">
            <a:solidFill>
              <a:srgbClr val="A7A9A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s-419"/>
          </a:p>
        </p:txBody>
      </p:sp>
      <p:sp>
        <p:nvSpPr>
          <p:cNvPr id="7" name="object 7">
            <a:extLst>
              <a:ext uri="{FF2B5EF4-FFF2-40B4-BE49-F238E27FC236}">
                <a16:creationId xmlns:a16="http://schemas.microsoft.com/office/drawing/2014/main" id="{EA3879CD-C47C-8488-CBAF-CCA01FA64FE5}"/>
              </a:ext>
            </a:extLst>
          </p:cNvPr>
          <p:cNvSpPr>
            <a:spLocks/>
          </p:cNvSpPr>
          <p:nvPr userDrawn="1"/>
        </p:nvSpPr>
        <p:spPr bwMode="auto">
          <a:xfrm>
            <a:off x="2066925" y="44450"/>
            <a:ext cx="3668713" cy="6727825"/>
          </a:xfrm>
          <a:custGeom>
            <a:avLst/>
            <a:gdLst>
              <a:gd name="T0" fmla="*/ 0 w 3668395"/>
              <a:gd name="T1" fmla="*/ 6727723 h 6727825"/>
              <a:gd name="T2" fmla="*/ 3668510 w 3668395"/>
              <a:gd name="T3" fmla="*/ 0 h 6727825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3668395" h="6727825">
                <a:moveTo>
                  <a:pt x="0" y="6727723"/>
                </a:moveTo>
                <a:lnTo>
                  <a:pt x="3667874" y="0"/>
                </a:lnTo>
              </a:path>
            </a:pathLst>
          </a:custGeom>
          <a:noFill/>
          <a:ln w="38099">
            <a:solidFill>
              <a:srgbClr val="A7A9AC"/>
            </a:solidFill>
            <a:prstDash val="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s-419"/>
          </a:p>
        </p:txBody>
      </p:sp>
      <p:sp>
        <p:nvSpPr>
          <p:cNvPr id="8" name="object 8">
            <a:extLst>
              <a:ext uri="{FF2B5EF4-FFF2-40B4-BE49-F238E27FC236}">
                <a16:creationId xmlns:a16="http://schemas.microsoft.com/office/drawing/2014/main" id="{912EA302-DFDF-88A4-82E5-969BFDBC99A6}"/>
              </a:ext>
            </a:extLst>
          </p:cNvPr>
          <p:cNvSpPr>
            <a:spLocks/>
          </p:cNvSpPr>
          <p:nvPr userDrawn="1"/>
        </p:nvSpPr>
        <p:spPr bwMode="auto">
          <a:xfrm>
            <a:off x="5753100" y="0"/>
            <a:ext cx="6350" cy="11113"/>
          </a:xfrm>
          <a:custGeom>
            <a:avLst/>
            <a:gdLst>
              <a:gd name="T0" fmla="*/ 0 w 6350"/>
              <a:gd name="T1" fmla="*/ 10540 h 11430"/>
              <a:gd name="T2" fmla="*/ 6083 w 6350"/>
              <a:gd name="T3" fmla="*/ 0 h 11430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6350" h="11430">
                <a:moveTo>
                  <a:pt x="0" y="11150"/>
                </a:moveTo>
                <a:lnTo>
                  <a:pt x="6083" y="0"/>
                </a:lnTo>
              </a:path>
            </a:pathLst>
          </a:custGeom>
          <a:noFill/>
          <a:ln w="38100">
            <a:solidFill>
              <a:srgbClr val="A7A9A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s-419"/>
          </a:p>
        </p:txBody>
      </p:sp>
      <p:sp>
        <p:nvSpPr>
          <p:cNvPr id="9" name="object 9">
            <a:extLst>
              <a:ext uri="{FF2B5EF4-FFF2-40B4-BE49-F238E27FC236}">
                <a16:creationId xmlns:a16="http://schemas.microsoft.com/office/drawing/2014/main" id="{30EC265B-26C3-2963-D420-0C92F6B86A51}"/>
              </a:ext>
            </a:extLst>
          </p:cNvPr>
          <p:cNvSpPr>
            <a:spLocks/>
          </p:cNvSpPr>
          <p:nvPr userDrawn="1"/>
        </p:nvSpPr>
        <p:spPr bwMode="auto">
          <a:xfrm>
            <a:off x="6259513" y="1306513"/>
            <a:ext cx="3436937" cy="288925"/>
          </a:xfrm>
          <a:custGeom>
            <a:avLst/>
            <a:gdLst>
              <a:gd name="T0" fmla="*/ 3436847 w 3436620"/>
              <a:gd name="T1" fmla="*/ 0 h 288925"/>
              <a:gd name="T2" fmla="*/ 192529 w 3436620"/>
              <a:gd name="T3" fmla="*/ 0 h 288925"/>
              <a:gd name="T4" fmla="*/ 0 w 3436620"/>
              <a:gd name="T5" fmla="*/ 288759 h 288925"/>
              <a:gd name="T6" fmla="*/ 3234676 w 3436620"/>
              <a:gd name="T7" fmla="*/ 288759 h 288925"/>
              <a:gd name="T8" fmla="*/ 3436847 w 3436620"/>
              <a:gd name="T9" fmla="*/ 0 h 28892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3436620" h="288925">
                <a:moveTo>
                  <a:pt x="3436213" y="0"/>
                </a:moveTo>
                <a:lnTo>
                  <a:pt x="192493" y="0"/>
                </a:lnTo>
                <a:lnTo>
                  <a:pt x="0" y="288759"/>
                </a:lnTo>
                <a:lnTo>
                  <a:pt x="3234080" y="288759"/>
                </a:lnTo>
                <a:lnTo>
                  <a:pt x="3436213" y="0"/>
                </a:lnTo>
                <a:close/>
              </a:path>
            </a:pathLst>
          </a:custGeom>
          <a:solidFill>
            <a:srgbClr val="E6E7E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s-419"/>
          </a:p>
        </p:txBody>
      </p:sp>
      <p:sp>
        <p:nvSpPr>
          <p:cNvPr id="10" name="object 10">
            <a:extLst>
              <a:ext uri="{FF2B5EF4-FFF2-40B4-BE49-F238E27FC236}">
                <a16:creationId xmlns:a16="http://schemas.microsoft.com/office/drawing/2014/main" id="{7E83063C-8A68-45C5-C664-24C8CE13912E}"/>
              </a:ext>
            </a:extLst>
          </p:cNvPr>
          <p:cNvSpPr>
            <a:spLocks/>
          </p:cNvSpPr>
          <p:nvPr userDrawn="1"/>
        </p:nvSpPr>
        <p:spPr bwMode="auto">
          <a:xfrm>
            <a:off x="7974013" y="1241425"/>
            <a:ext cx="2058987" cy="3641725"/>
          </a:xfrm>
          <a:custGeom>
            <a:avLst/>
            <a:gdLst>
              <a:gd name="T0" fmla="*/ 1670636 w 2059940"/>
              <a:gd name="T1" fmla="*/ 0 h 3640454"/>
              <a:gd name="T2" fmla="*/ 0 w 2059940"/>
              <a:gd name="T3" fmla="*/ 3642438 h 3640454"/>
              <a:gd name="T4" fmla="*/ 413498 w 2059940"/>
              <a:gd name="T5" fmla="*/ 3637812 h 3640454"/>
              <a:gd name="T6" fmla="*/ 2057895 w 2059940"/>
              <a:gd name="T7" fmla="*/ 44786 h 3640454"/>
              <a:gd name="T8" fmla="*/ 1670636 w 2059940"/>
              <a:gd name="T9" fmla="*/ 0 h 364045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2059940" h="3640454">
                <a:moveTo>
                  <a:pt x="1672183" y="0"/>
                </a:moveTo>
                <a:lnTo>
                  <a:pt x="0" y="3639896"/>
                </a:lnTo>
                <a:lnTo>
                  <a:pt x="413880" y="3635273"/>
                </a:lnTo>
                <a:lnTo>
                  <a:pt x="2059800" y="44754"/>
                </a:lnTo>
                <a:lnTo>
                  <a:pt x="1672183" y="0"/>
                </a:lnTo>
                <a:close/>
              </a:path>
            </a:pathLst>
          </a:custGeom>
          <a:solidFill>
            <a:srgbClr val="27AAE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s-419"/>
          </a:p>
        </p:txBody>
      </p:sp>
      <p:sp>
        <p:nvSpPr>
          <p:cNvPr id="11" name="object 11">
            <a:extLst>
              <a:ext uri="{FF2B5EF4-FFF2-40B4-BE49-F238E27FC236}">
                <a16:creationId xmlns:a16="http://schemas.microsoft.com/office/drawing/2014/main" id="{C34A9C1F-9C3E-A437-7396-329526541477}"/>
              </a:ext>
            </a:extLst>
          </p:cNvPr>
          <p:cNvSpPr>
            <a:spLocks/>
          </p:cNvSpPr>
          <p:nvPr userDrawn="1"/>
        </p:nvSpPr>
        <p:spPr bwMode="auto">
          <a:xfrm>
            <a:off x="9166225" y="1241425"/>
            <a:ext cx="479425" cy="354013"/>
          </a:xfrm>
          <a:custGeom>
            <a:avLst/>
            <a:gdLst>
              <a:gd name="T0" fmla="*/ 479921 w 478790"/>
              <a:gd name="T1" fmla="*/ 0 h 353059"/>
              <a:gd name="T2" fmla="*/ 0 w 478790"/>
              <a:gd name="T3" fmla="*/ 354676 h 353059"/>
              <a:gd name="T4" fmla="*/ 328122 w 478790"/>
              <a:gd name="T5" fmla="*/ 354676 h 353059"/>
              <a:gd name="T6" fmla="*/ 479921 w 478790"/>
              <a:gd name="T7" fmla="*/ 0 h 353059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478790" h="353059">
                <a:moveTo>
                  <a:pt x="478650" y="0"/>
                </a:moveTo>
                <a:lnTo>
                  <a:pt x="0" y="352767"/>
                </a:lnTo>
                <a:lnTo>
                  <a:pt x="327253" y="352767"/>
                </a:lnTo>
                <a:lnTo>
                  <a:pt x="478650" y="0"/>
                </a:lnTo>
                <a:close/>
              </a:path>
            </a:pathLst>
          </a:custGeom>
          <a:solidFill>
            <a:srgbClr val="93959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s-419"/>
          </a:p>
        </p:txBody>
      </p:sp>
      <p:sp>
        <p:nvSpPr>
          <p:cNvPr id="12" name="object 12">
            <a:extLst>
              <a:ext uri="{FF2B5EF4-FFF2-40B4-BE49-F238E27FC236}">
                <a16:creationId xmlns:a16="http://schemas.microsoft.com/office/drawing/2014/main" id="{2391B5E9-09DC-410D-ACAF-362AE0447958}"/>
              </a:ext>
            </a:extLst>
          </p:cNvPr>
          <p:cNvSpPr>
            <a:spLocks/>
          </p:cNvSpPr>
          <p:nvPr userDrawn="1"/>
        </p:nvSpPr>
        <p:spPr bwMode="auto">
          <a:xfrm>
            <a:off x="7153275" y="5697538"/>
            <a:ext cx="935038" cy="1160462"/>
          </a:xfrm>
          <a:custGeom>
            <a:avLst/>
            <a:gdLst>
              <a:gd name="T0" fmla="*/ 934634 w 935354"/>
              <a:gd name="T1" fmla="*/ 0 h 1160145"/>
              <a:gd name="T2" fmla="*/ 521021 w 935354"/>
              <a:gd name="T3" fmla="*/ 0 h 1160145"/>
              <a:gd name="T4" fmla="*/ 0 w 935354"/>
              <a:gd name="T5" fmla="*/ 1160486 h 1160145"/>
              <a:gd name="T6" fmla="*/ 406379 w 935354"/>
              <a:gd name="T7" fmla="*/ 1160486 h 1160145"/>
              <a:gd name="T8" fmla="*/ 934634 w 935354"/>
              <a:gd name="T9" fmla="*/ 0 h 116014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935354" h="1160145">
                <a:moveTo>
                  <a:pt x="935266" y="0"/>
                </a:moveTo>
                <a:lnTo>
                  <a:pt x="521373" y="0"/>
                </a:lnTo>
                <a:lnTo>
                  <a:pt x="0" y="1159852"/>
                </a:lnTo>
                <a:lnTo>
                  <a:pt x="406653" y="1159852"/>
                </a:lnTo>
                <a:lnTo>
                  <a:pt x="935266" y="0"/>
                </a:lnTo>
                <a:close/>
              </a:path>
            </a:pathLst>
          </a:custGeom>
          <a:solidFill>
            <a:srgbClr val="E6E7E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s-419"/>
          </a:p>
        </p:txBody>
      </p:sp>
      <p:sp>
        <p:nvSpPr>
          <p:cNvPr id="13" name="object 13">
            <a:extLst>
              <a:ext uri="{FF2B5EF4-FFF2-40B4-BE49-F238E27FC236}">
                <a16:creationId xmlns:a16="http://schemas.microsoft.com/office/drawing/2014/main" id="{F80FF793-ABB9-0CD6-3E06-877DD82256F7}"/>
              </a:ext>
            </a:extLst>
          </p:cNvPr>
          <p:cNvSpPr>
            <a:spLocks/>
          </p:cNvSpPr>
          <p:nvPr userDrawn="1"/>
        </p:nvSpPr>
        <p:spPr bwMode="auto">
          <a:xfrm>
            <a:off x="3371850" y="4924425"/>
            <a:ext cx="5983288" cy="727075"/>
          </a:xfrm>
          <a:custGeom>
            <a:avLst/>
            <a:gdLst>
              <a:gd name="T0" fmla="*/ 5983466 w 5982970"/>
              <a:gd name="T1" fmla="*/ 0 h 727075"/>
              <a:gd name="T2" fmla="*/ 317673 w 5982970"/>
              <a:gd name="T3" fmla="*/ 0 h 727075"/>
              <a:gd name="T4" fmla="*/ 0 w 5982970"/>
              <a:gd name="T5" fmla="*/ 726719 h 727075"/>
              <a:gd name="T6" fmla="*/ 5652227 w 5982970"/>
              <a:gd name="T7" fmla="*/ 726719 h 727075"/>
              <a:gd name="T8" fmla="*/ 5983466 w 5982970"/>
              <a:gd name="T9" fmla="*/ 0 h 72707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5982970" h="727075">
                <a:moveTo>
                  <a:pt x="5982830" y="0"/>
                </a:moveTo>
                <a:lnTo>
                  <a:pt x="317639" y="0"/>
                </a:lnTo>
                <a:lnTo>
                  <a:pt x="0" y="726719"/>
                </a:lnTo>
                <a:lnTo>
                  <a:pt x="5651627" y="726719"/>
                </a:lnTo>
                <a:lnTo>
                  <a:pt x="5982830" y="0"/>
                </a:lnTo>
                <a:close/>
              </a:path>
            </a:pathLst>
          </a:custGeom>
          <a:solidFill>
            <a:srgbClr val="E6E7E8">
              <a:alpha val="47058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s-419"/>
          </a:p>
        </p:txBody>
      </p:sp>
      <p:sp>
        <p:nvSpPr>
          <p:cNvPr id="14" name="object 15">
            <a:extLst>
              <a:ext uri="{FF2B5EF4-FFF2-40B4-BE49-F238E27FC236}">
                <a16:creationId xmlns:a16="http://schemas.microsoft.com/office/drawing/2014/main" id="{2A592ED5-EF7A-3CFE-0401-7B1BA9865C53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11153775" y="115888"/>
            <a:ext cx="828675" cy="492125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>
            <a:noFill/>
          </a:ln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defRPr/>
            </a:pPr>
            <a:endParaRPr lang="es-419" altLang="es-419"/>
          </a:p>
        </p:txBody>
      </p:sp>
      <p:sp>
        <p:nvSpPr>
          <p:cNvPr id="15" name="object 17">
            <a:extLst>
              <a:ext uri="{FF2B5EF4-FFF2-40B4-BE49-F238E27FC236}">
                <a16:creationId xmlns:a16="http://schemas.microsoft.com/office/drawing/2014/main" id="{34FE151B-0370-4935-2070-5A1950872127}"/>
              </a:ext>
            </a:extLst>
          </p:cNvPr>
          <p:cNvSpPr>
            <a:spLocks/>
          </p:cNvSpPr>
          <p:nvPr userDrawn="1"/>
        </p:nvSpPr>
        <p:spPr bwMode="auto">
          <a:xfrm>
            <a:off x="0" y="2349500"/>
            <a:ext cx="1812925" cy="4327525"/>
          </a:xfrm>
          <a:custGeom>
            <a:avLst/>
            <a:gdLst>
              <a:gd name="T0" fmla="*/ 936604 w 1813560"/>
              <a:gd name="T1" fmla="*/ 1189169 h 4326890"/>
              <a:gd name="T2" fmla="*/ 0 w 1813560"/>
              <a:gd name="T3" fmla="*/ 2861997 h 4326890"/>
              <a:gd name="T4" fmla="*/ 0 w 1813560"/>
              <a:gd name="T5" fmla="*/ 4327918 h 4326890"/>
              <a:gd name="T6" fmla="*/ 1811896 w 1813560"/>
              <a:gd name="T7" fmla="*/ 1218046 h 4326890"/>
              <a:gd name="T8" fmla="*/ 936604 w 1813560"/>
              <a:gd name="T9" fmla="*/ 1189169 h 4326890"/>
              <a:gd name="T10" fmla="*/ 0 w 1813560"/>
              <a:gd name="T11" fmla="*/ 0 h 4326890"/>
              <a:gd name="T12" fmla="*/ 0 w 1813560"/>
              <a:gd name="T13" fmla="*/ 1802061 h 4326890"/>
              <a:gd name="T14" fmla="*/ 888517 w 1813560"/>
              <a:gd name="T15" fmla="*/ 88227 h 4326890"/>
              <a:gd name="T16" fmla="*/ 0 w 1813560"/>
              <a:gd name="T17" fmla="*/ 0 h 4326890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1813560" h="4326890">
                <a:moveTo>
                  <a:pt x="937260" y="1188821"/>
                </a:moveTo>
                <a:lnTo>
                  <a:pt x="0" y="2861157"/>
                </a:lnTo>
                <a:lnTo>
                  <a:pt x="0" y="4326648"/>
                </a:lnTo>
                <a:lnTo>
                  <a:pt x="1813166" y="1217688"/>
                </a:lnTo>
                <a:lnTo>
                  <a:pt x="937260" y="1188821"/>
                </a:lnTo>
                <a:close/>
              </a:path>
              <a:path w="1813560" h="4326890">
                <a:moveTo>
                  <a:pt x="0" y="0"/>
                </a:moveTo>
                <a:lnTo>
                  <a:pt x="0" y="1801533"/>
                </a:lnTo>
                <a:lnTo>
                  <a:pt x="889139" y="88201"/>
                </a:lnTo>
                <a:lnTo>
                  <a:pt x="0" y="0"/>
                </a:lnTo>
                <a:close/>
              </a:path>
            </a:pathLst>
          </a:custGeom>
          <a:solidFill>
            <a:srgbClr val="27AAE1">
              <a:alpha val="25882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s-419"/>
          </a:p>
        </p:txBody>
      </p:sp>
      <p:sp>
        <p:nvSpPr>
          <p:cNvPr id="16" name="object 18">
            <a:extLst>
              <a:ext uri="{FF2B5EF4-FFF2-40B4-BE49-F238E27FC236}">
                <a16:creationId xmlns:a16="http://schemas.microsoft.com/office/drawing/2014/main" id="{79A505B1-56C4-D5F5-2E52-1C2E351A7E04}"/>
              </a:ext>
            </a:extLst>
          </p:cNvPr>
          <p:cNvSpPr>
            <a:spLocks/>
          </p:cNvSpPr>
          <p:nvPr userDrawn="1"/>
        </p:nvSpPr>
        <p:spPr bwMode="auto">
          <a:xfrm>
            <a:off x="0" y="2797175"/>
            <a:ext cx="3981450" cy="1331913"/>
          </a:xfrm>
          <a:custGeom>
            <a:avLst/>
            <a:gdLst>
              <a:gd name="T0" fmla="*/ 0 w 3982085"/>
              <a:gd name="T1" fmla="*/ 0 h 1331595"/>
              <a:gd name="T2" fmla="*/ 2649707 w 3982085"/>
              <a:gd name="T3" fmla="*/ 0 h 1331595"/>
              <a:gd name="T4" fmla="*/ 3980726 w 3982085"/>
              <a:gd name="T5" fmla="*/ 1332078 h 1331595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3982085" h="1331595">
                <a:moveTo>
                  <a:pt x="0" y="0"/>
                </a:moveTo>
                <a:lnTo>
                  <a:pt x="2650553" y="0"/>
                </a:lnTo>
                <a:lnTo>
                  <a:pt x="3981996" y="1331442"/>
                </a:lnTo>
              </a:path>
            </a:pathLst>
          </a:custGeom>
          <a:noFill/>
          <a:ln w="12700">
            <a:solidFill>
              <a:srgbClr val="27AAE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s-419"/>
          </a:p>
        </p:txBody>
      </p:sp>
      <p:sp>
        <p:nvSpPr>
          <p:cNvPr id="17" name="object 19">
            <a:extLst>
              <a:ext uri="{FF2B5EF4-FFF2-40B4-BE49-F238E27FC236}">
                <a16:creationId xmlns:a16="http://schemas.microsoft.com/office/drawing/2014/main" id="{9EB7BBAA-5C80-C6E0-58DB-FA35BA987F7F}"/>
              </a:ext>
            </a:extLst>
          </p:cNvPr>
          <p:cNvSpPr>
            <a:spLocks/>
          </p:cNvSpPr>
          <p:nvPr userDrawn="1"/>
        </p:nvSpPr>
        <p:spPr bwMode="auto">
          <a:xfrm>
            <a:off x="0" y="3287713"/>
            <a:ext cx="3498850" cy="915987"/>
          </a:xfrm>
          <a:custGeom>
            <a:avLst/>
            <a:gdLst>
              <a:gd name="T0" fmla="*/ 0 w 3498850"/>
              <a:gd name="T1" fmla="*/ 916215 h 915670"/>
              <a:gd name="T2" fmla="*/ 2583167 w 3498850"/>
              <a:gd name="T3" fmla="*/ 916215 h 915670"/>
              <a:gd name="T4" fmla="*/ 3498748 w 3498850"/>
              <a:gd name="T5" fmla="*/ 0 h 91567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3498850" h="915670">
                <a:moveTo>
                  <a:pt x="0" y="915581"/>
                </a:moveTo>
                <a:lnTo>
                  <a:pt x="2583167" y="915581"/>
                </a:lnTo>
                <a:lnTo>
                  <a:pt x="3498748" y="0"/>
                </a:lnTo>
              </a:path>
            </a:pathLst>
          </a:custGeom>
          <a:noFill/>
          <a:ln w="12699">
            <a:solidFill>
              <a:srgbClr val="6D6E7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s-419"/>
          </a:p>
        </p:txBody>
      </p:sp>
      <p:sp>
        <p:nvSpPr>
          <p:cNvPr id="18" name="object 20">
            <a:extLst>
              <a:ext uri="{FF2B5EF4-FFF2-40B4-BE49-F238E27FC236}">
                <a16:creationId xmlns:a16="http://schemas.microsoft.com/office/drawing/2014/main" id="{4D7F740C-638A-277D-7C9F-AE5D46B15A0E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4546600" y="1595438"/>
            <a:ext cx="4948238" cy="3286125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  <a:ln>
            <a:noFill/>
          </a:ln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defRPr/>
            </a:pPr>
            <a:endParaRPr lang="es-419" altLang="es-419"/>
          </a:p>
        </p:txBody>
      </p:sp>
      <p:pic>
        <p:nvPicPr>
          <p:cNvPr id="19" name="Imagen 25">
            <a:extLst>
              <a:ext uri="{FF2B5EF4-FFF2-40B4-BE49-F238E27FC236}">
                <a16:creationId xmlns:a16="http://schemas.microsoft.com/office/drawing/2014/main" id="{A7D1EAE1-D92A-C9B9-BC42-8F959142D399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7325"/>
            <a:ext cx="2473325" cy="420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" name="Marcador de texto 26"/>
          <p:cNvSpPr>
            <a:spLocks noGrp="1"/>
          </p:cNvSpPr>
          <p:nvPr>
            <p:ph type="body" sz="quarter" idx="10"/>
          </p:nvPr>
        </p:nvSpPr>
        <p:spPr>
          <a:xfrm>
            <a:off x="3741739" y="4908550"/>
            <a:ext cx="5260975" cy="420966"/>
          </a:xfrm>
        </p:spPr>
        <p:txBody>
          <a:bodyPr>
            <a:normAutofit/>
          </a:bodyPr>
          <a:lstStyle>
            <a:lvl1pPr marL="12700" indent="0" algn="l" defTabSz="914377" rtl="0" eaLnBrk="1" latinLnBrk="0" hangingPunct="1">
              <a:lnSpc>
                <a:spcPct val="100000"/>
              </a:lnSpc>
              <a:spcBef>
                <a:spcPts val="275"/>
              </a:spcBef>
              <a:buNone/>
              <a:defRPr lang="es-CO" sz="1800" kern="1200" spc="-5" dirty="0">
                <a:solidFill>
                  <a:srgbClr val="21A8E0"/>
                </a:solidFill>
                <a:latin typeface="Arial Black"/>
                <a:ea typeface="+mn-ea"/>
                <a:cs typeface="Arial Black"/>
              </a:defRPr>
            </a:lvl1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29" name="Marcador de texto 28"/>
          <p:cNvSpPr>
            <a:spLocks noGrp="1"/>
          </p:cNvSpPr>
          <p:nvPr>
            <p:ph type="body" sz="quarter" idx="11"/>
          </p:nvPr>
        </p:nvSpPr>
        <p:spPr>
          <a:xfrm>
            <a:off x="3741739" y="5201643"/>
            <a:ext cx="5160963" cy="433387"/>
          </a:xfrm>
        </p:spPr>
        <p:txBody>
          <a:bodyPr>
            <a:noAutofit/>
          </a:bodyPr>
          <a:lstStyle>
            <a:lvl1pPr marL="0" indent="0" algn="l" defTabSz="914377" rtl="0" eaLnBrk="1" latinLnBrk="0" hangingPunct="1">
              <a:lnSpc>
                <a:spcPct val="100000"/>
              </a:lnSpc>
              <a:spcBef>
                <a:spcPts val="175"/>
              </a:spcBef>
              <a:buNone/>
              <a:defRPr lang="es-CO" sz="1800" kern="1200" spc="-5" dirty="0">
                <a:solidFill>
                  <a:srgbClr val="A7A9AC"/>
                </a:solidFill>
                <a:latin typeface="Arial"/>
                <a:ea typeface="+mn-ea"/>
                <a:cs typeface="Arial"/>
              </a:defRPr>
            </a:lvl1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26821365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>
            <a:extLst>
              <a:ext uri="{FF2B5EF4-FFF2-40B4-BE49-F238E27FC236}">
                <a16:creationId xmlns:a16="http://schemas.microsoft.com/office/drawing/2014/main" id="{C2010058-E496-9124-8F99-68E4FBF6A864}"/>
              </a:ext>
            </a:extLst>
          </p:cNvPr>
          <p:cNvSpPr>
            <a:spLocks/>
          </p:cNvSpPr>
          <p:nvPr userDrawn="1"/>
        </p:nvSpPr>
        <p:spPr bwMode="auto">
          <a:xfrm>
            <a:off x="0" y="0"/>
            <a:ext cx="12192000" cy="6858000"/>
          </a:xfrm>
          <a:custGeom>
            <a:avLst/>
            <a:gdLst>
              <a:gd name="T0" fmla="*/ 0 w 12192000"/>
              <a:gd name="T1" fmla="*/ 6858000 h 6858000"/>
              <a:gd name="T2" fmla="*/ 12192000 w 12192000"/>
              <a:gd name="T3" fmla="*/ 6858000 h 6858000"/>
              <a:gd name="T4" fmla="*/ 12192000 w 12192000"/>
              <a:gd name="T5" fmla="*/ 0 h 6858000"/>
              <a:gd name="T6" fmla="*/ 0 w 12192000"/>
              <a:gd name="T7" fmla="*/ 0 h 6858000"/>
              <a:gd name="T8" fmla="*/ 0 w 12192000"/>
              <a:gd name="T9" fmla="*/ 6858000 h 68580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2192000" h="6858000">
                <a:moveTo>
                  <a:pt x="0" y="6858000"/>
                </a:moveTo>
                <a:lnTo>
                  <a:pt x="12192000" y="6858000"/>
                </a:lnTo>
                <a:lnTo>
                  <a:pt x="12192000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rgbClr val="21A8E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s-419"/>
          </a:p>
        </p:txBody>
      </p:sp>
      <p:sp>
        <p:nvSpPr>
          <p:cNvPr id="3" name="object 3">
            <a:extLst>
              <a:ext uri="{FF2B5EF4-FFF2-40B4-BE49-F238E27FC236}">
                <a16:creationId xmlns:a16="http://schemas.microsoft.com/office/drawing/2014/main" id="{FDD8FD81-2321-AF6B-B5B9-5AF723703C2F}"/>
              </a:ext>
            </a:extLst>
          </p:cNvPr>
          <p:cNvSpPr>
            <a:spLocks/>
          </p:cNvSpPr>
          <p:nvPr userDrawn="1"/>
        </p:nvSpPr>
        <p:spPr bwMode="auto">
          <a:xfrm>
            <a:off x="5668963" y="5718175"/>
            <a:ext cx="6027737" cy="1139825"/>
          </a:xfrm>
          <a:custGeom>
            <a:avLst/>
            <a:gdLst>
              <a:gd name="T0" fmla="*/ 6027888 w 6027420"/>
              <a:gd name="T1" fmla="*/ 0 h 1141095"/>
              <a:gd name="T2" fmla="*/ 1291764 w 6027420"/>
              <a:gd name="T3" fmla="*/ 0 h 1141095"/>
              <a:gd name="T4" fmla="*/ 0 w 6027420"/>
              <a:gd name="T5" fmla="*/ 1138050 h 1141095"/>
              <a:gd name="T6" fmla="*/ 4695302 w 6027420"/>
              <a:gd name="T7" fmla="*/ 1138050 h 1141095"/>
              <a:gd name="T8" fmla="*/ 5378114 w 6027420"/>
              <a:gd name="T9" fmla="*/ 527752 h 1141095"/>
              <a:gd name="T10" fmla="*/ 6027888 w 6027420"/>
              <a:gd name="T11" fmla="*/ 0 h 1141095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6027420" h="1141095">
                <a:moveTo>
                  <a:pt x="6027254" y="0"/>
                </a:moveTo>
                <a:lnTo>
                  <a:pt x="1291628" y="0"/>
                </a:lnTo>
                <a:lnTo>
                  <a:pt x="0" y="1140587"/>
                </a:lnTo>
                <a:lnTo>
                  <a:pt x="4694808" y="1140587"/>
                </a:lnTo>
                <a:lnTo>
                  <a:pt x="5377548" y="528929"/>
                </a:lnTo>
                <a:lnTo>
                  <a:pt x="6027254" y="0"/>
                </a:lnTo>
                <a:close/>
              </a:path>
            </a:pathLst>
          </a:custGeom>
          <a:solidFill>
            <a:srgbClr val="009DD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s-419"/>
          </a:p>
        </p:txBody>
      </p:sp>
      <p:sp>
        <p:nvSpPr>
          <p:cNvPr id="4" name="object 4">
            <a:extLst>
              <a:ext uri="{FF2B5EF4-FFF2-40B4-BE49-F238E27FC236}">
                <a16:creationId xmlns:a16="http://schemas.microsoft.com/office/drawing/2014/main" id="{9B3F7A66-1C4D-9ADE-B9CB-41A100542DFD}"/>
              </a:ext>
            </a:extLst>
          </p:cNvPr>
          <p:cNvSpPr>
            <a:spLocks/>
          </p:cNvSpPr>
          <p:nvPr userDrawn="1"/>
        </p:nvSpPr>
        <p:spPr bwMode="auto">
          <a:xfrm>
            <a:off x="954088" y="0"/>
            <a:ext cx="11237912" cy="6610350"/>
          </a:xfrm>
          <a:custGeom>
            <a:avLst/>
            <a:gdLst>
              <a:gd name="T0" fmla="*/ 6150185 w 11238230"/>
              <a:gd name="T1" fmla="*/ 0 h 6610350"/>
              <a:gd name="T2" fmla="*/ 0 w 11238230"/>
              <a:gd name="T3" fmla="*/ 1147432 h 6610350"/>
              <a:gd name="T4" fmla="*/ 10708072 w 11238230"/>
              <a:gd name="T5" fmla="*/ 5960211 h 6610350"/>
              <a:gd name="T6" fmla="*/ 11236984 w 11238230"/>
              <a:gd name="T7" fmla="*/ 6609918 h 6610350"/>
              <a:gd name="T8" fmla="*/ 11236984 w 11238230"/>
              <a:gd name="T9" fmla="*/ 1874291 h 6610350"/>
              <a:gd name="T10" fmla="*/ 6150185 w 11238230"/>
              <a:gd name="T11" fmla="*/ 0 h 661035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11238230" h="6610350">
                <a:moveTo>
                  <a:pt x="6150533" y="0"/>
                </a:moveTo>
                <a:lnTo>
                  <a:pt x="0" y="1147432"/>
                </a:lnTo>
                <a:lnTo>
                  <a:pt x="10708678" y="5960211"/>
                </a:lnTo>
                <a:lnTo>
                  <a:pt x="11237620" y="6609918"/>
                </a:lnTo>
                <a:lnTo>
                  <a:pt x="11237620" y="1874291"/>
                </a:lnTo>
                <a:lnTo>
                  <a:pt x="6150533" y="0"/>
                </a:lnTo>
                <a:close/>
              </a:path>
            </a:pathLst>
          </a:custGeom>
          <a:solidFill>
            <a:srgbClr val="008CC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s-419"/>
          </a:p>
        </p:txBody>
      </p:sp>
      <p:sp>
        <p:nvSpPr>
          <p:cNvPr id="5" name="object 5">
            <a:extLst>
              <a:ext uri="{FF2B5EF4-FFF2-40B4-BE49-F238E27FC236}">
                <a16:creationId xmlns:a16="http://schemas.microsoft.com/office/drawing/2014/main" id="{7D039098-6935-9403-3DC2-7E262697542E}"/>
              </a:ext>
            </a:extLst>
          </p:cNvPr>
          <p:cNvSpPr>
            <a:spLocks/>
          </p:cNvSpPr>
          <p:nvPr userDrawn="1"/>
        </p:nvSpPr>
        <p:spPr bwMode="auto">
          <a:xfrm>
            <a:off x="376238" y="525463"/>
            <a:ext cx="11391900" cy="5949950"/>
          </a:xfrm>
          <a:custGeom>
            <a:avLst/>
            <a:gdLst>
              <a:gd name="T0" fmla="*/ 0 w 11391900"/>
              <a:gd name="T1" fmla="*/ 621339 h 5949315"/>
              <a:gd name="T2" fmla="*/ 0 w 11391900"/>
              <a:gd name="T3" fmla="*/ 5950064 h 5949315"/>
              <a:gd name="T4" fmla="*/ 11391506 w 11391900"/>
              <a:gd name="T5" fmla="*/ 5950064 h 5949315"/>
              <a:gd name="T6" fmla="*/ 11391506 w 11391900"/>
              <a:gd name="T7" fmla="*/ 623996 h 5949315"/>
              <a:gd name="T8" fmla="*/ 5269826 w 11391900"/>
              <a:gd name="T9" fmla="*/ 623996 h 5949315"/>
              <a:gd name="T10" fmla="*/ 0 w 11391900"/>
              <a:gd name="T11" fmla="*/ 621339 h 5949315"/>
              <a:gd name="T12" fmla="*/ 11391506 w 11391900"/>
              <a:gd name="T13" fmla="*/ 0 h 5949315"/>
              <a:gd name="T14" fmla="*/ 5962853 w 11391900"/>
              <a:gd name="T15" fmla="*/ 2997 h 5949315"/>
              <a:gd name="T16" fmla="*/ 5269826 w 11391900"/>
              <a:gd name="T17" fmla="*/ 623996 h 5949315"/>
              <a:gd name="T18" fmla="*/ 11391506 w 11391900"/>
              <a:gd name="T19" fmla="*/ 623996 h 5949315"/>
              <a:gd name="T20" fmla="*/ 11391506 w 11391900"/>
              <a:gd name="T21" fmla="*/ 0 h 5949315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11391900" h="5949315">
                <a:moveTo>
                  <a:pt x="0" y="621207"/>
                </a:moveTo>
                <a:lnTo>
                  <a:pt x="0" y="5948794"/>
                </a:lnTo>
                <a:lnTo>
                  <a:pt x="11391506" y="5948794"/>
                </a:lnTo>
                <a:lnTo>
                  <a:pt x="11391506" y="623862"/>
                </a:lnTo>
                <a:lnTo>
                  <a:pt x="5269826" y="623862"/>
                </a:lnTo>
                <a:lnTo>
                  <a:pt x="0" y="621207"/>
                </a:lnTo>
                <a:close/>
              </a:path>
              <a:path w="11391900" h="5949315">
                <a:moveTo>
                  <a:pt x="11391506" y="0"/>
                </a:moveTo>
                <a:lnTo>
                  <a:pt x="5962853" y="2997"/>
                </a:lnTo>
                <a:lnTo>
                  <a:pt x="5269826" y="623862"/>
                </a:lnTo>
                <a:lnTo>
                  <a:pt x="11391506" y="623862"/>
                </a:lnTo>
                <a:lnTo>
                  <a:pt x="11391506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s-419"/>
          </a:p>
        </p:txBody>
      </p:sp>
      <p:sp>
        <p:nvSpPr>
          <p:cNvPr id="6" name="object 6">
            <a:extLst>
              <a:ext uri="{FF2B5EF4-FFF2-40B4-BE49-F238E27FC236}">
                <a16:creationId xmlns:a16="http://schemas.microsoft.com/office/drawing/2014/main" id="{8D8C31C0-AEE2-CB1F-3008-8A0331B3791C}"/>
              </a:ext>
            </a:extLst>
          </p:cNvPr>
          <p:cNvSpPr>
            <a:spLocks/>
          </p:cNvSpPr>
          <p:nvPr userDrawn="1"/>
        </p:nvSpPr>
        <p:spPr bwMode="auto">
          <a:xfrm>
            <a:off x="954088" y="0"/>
            <a:ext cx="6035675" cy="1149350"/>
          </a:xfrm>
          <a:custGeom>
            <a:avLst/>
            <a:gdLst>
              <a:gd name="T0" fmla="*/ 6036284 w 6035040"/>
              <a:gd name="T1" fmla="*/ 0 h 1149985"/>
              <a:gd name="T2" fmla="*/ 1299661 w 6035040"/>
              <a:gd name="T3" fmla="*/ 0 h 1149985"/>
              <a:gd name="T4" fmla="*/ 0 w 6035040"/>
              <a:gd name="T5" fmla="*/ 1146165 h 1149985"/>
              <a:gd name="T6" fmla="*/ 4693282 w 6035040"/>
              <a:gd name="T7" fmla="*/ 1148524 h 1149985"/>
              <a:gd name="T8" fmla="*/ 5386454 w 6035040"/>
              <a:gd name="T9" fmla="*/ 528345 h 1149985"/>
              <a:gd name="T10" fmla="*/ 6036284 w 6035040"/>
              <a:gd name="T11" fmla="*/ 0 h 1149985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6035040" h="1149985">
                <a:moveTo>
                  <a:pt x="6035014" y="0"/>
                </a:moveTo>
                <a:lnTo>
                  <a:pt x="1299387" y="0"/>
                </a:lnTo>
                <a:lnTo>
                  <a:pt x="0" y="1147432"/>
                </a:lnTo>
                <a:lnTo>
                  <a:pt x="4692294" y="1149794"/>
                </a:lnTo>
                <a:lnTo>
                  <a:pt x="5385320" y="528929"/>
                </a:lnTo>
                <a:lnTo>
                  <a:pt x="6035014" y="0"/>
                </a:lnTo>
                <a:close/>
              </a:path>
            </a:pathLst>
          </a:custGeom>
          <a:solidFill>
            <a:srgbClr val="009DD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s-419"/>
          </a:p>
        </p:txBody>
      </p:sp>
      <p:sp>
        <p:nvSpPr>
          <p:cNvPr id="7" name="object 8">
            <a:extLst>
              <a:ext uri="{FF2B5EF4-FFF2-40B4-BE49-F238E27FC236}">
                <a16:creationId xmlns:a16="http://schemas.microsoft.com/office/drawing/2014/main" id="{76E08E95-AFCA-6BB3-0E9E-ADE2EEB841D1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550863" y="612775"/>
            <a:ext cx="201612" cy="201613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>
            <a:noFill/>
          </a:ln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defRPr/>
            </a:pPr>
            <a:endParaRPr lang="es-419" altLang="es-419"/>
          </a:p>
        </p:txBody>
      </p:sp>
      <p:sp>
        <p:nvSpPr>
          <p:cNvPr id="8" name="object 9">
            <a:extLst>
              <a:ext uri="{FF2B5EF4-FFF2-40B4-BE49-F238E27FC236}">
                <a16:creationId xmlns:a16="http://schemas.microsoft.com/office/drawing/2014/main" id="{F9671A0B-25B0-1FF9-F8FB-28853CE82CD0}"/>
              </a:ext>
            </a:extLst>
          </p:cNvPr>
          <p:cNvSpPr>
            <a:spLocks/>
          </p:cNvSpPr>
          <p:nvPr userDrawn="1"/>
        </p:nvSpPr>
        <p:spPr bwMode="auto">
          <a:xfrm>
            <a:off x="482600" y="546100"/>
            <a:ext cx="336550" cy="336550"/>
          </a:xfrm>
          <a:custGeom>
            <a:avLst/>
            <a:gdLst>
              <a:gd name="T0" fmla="*/ 336283 w 336550"/>
              <a:gd name="T1" fmla="*/ 168148 h 336550"/>
              <a:gd name="T2" fmla="*/ 330276 w 336550"/>
              <a:gd name="T3" fmla="*/ 212846 h 336550"/>
              <a:gd name="T4" fmla="*/ 313325 w 336550"/>
              <a:gd name="T5" fmla="*/ 253010 h 336550"/>
              <a:gd name="T6" fmla="*/ 287032 w 336550"/>
              <a:gd name="T7" fmla="*/ 287039 h 336550"/>
              <a:gd name="T8" fmla="*/ 253001 w 336550"/>
              <a:gd name="T9" fmla="*/ 313328 h 336550"/>
              <a:gd name="T10" fmla="*/ 212834 w 336550"/>
              <a:gd name="T11" fmla="*/ 330277 h 336550"/>
              <a:gd name="T12" fmla="*/ 168135 w 336550"/>
              <a:gd name="T13" fmla="*/ 336283 h 336550"/>
              <a:gd name="T14" fmla="*/ 123436 w 336550"/>
              <a:gd name="T15" fmla="*/ 330277 h 336550"/>
              <a:gd name="T16" fmla="*/ 83272 w 336550"/>
              <a:gd name="T17" fmla="*/ 313328 h 336550"/>
              <a:gd name="T18" fmla="*/ 49244 w 336550"/>
              <a:gd name="T19" fmla="*/ 287039 h 336550"/>
              <a:gd name="T20" fmla="*/ 22954 w 336550"/>
              <a:gd name="T21" fmla="*/ 253010 h 336550"/>
              <a:gd name="T22" fmla="*/ 6005 w 336550"/>
              <a:gd name="T23" fmla="*/ 212846 h 336550"/>
              <a:gd name="T24" fmla="*/ 0 w 336550"/>
              <a:gd name="T25" fmla="*/ 168148 h 336550"/>
              <a:gd name="T26" fmla="*/ 6005 w 336550"/>
              <a:gd name="T27" fmla="*/ 123448 h 336550"/>
              <a:gd name="T28" fmla="*/ 22954 w 336550"/>
              <a:gd name="T29" fmla="*/ 83281 h 336550"/>
              <a:gd name="T30" fmla="*/ 49244 w 336550"/>
              <a:gd name="T31" fmla="*/ 49250 h 336550"/>
              <a:gd name="T32" fmla="*/ 83272 w 336550"/>
              <a:gd name="T33" fmla="*/ 22957 h 336550"/>
              <a:gd name="T34" fmla="*/ 123436 w 336550"/>
              <a:gd name="T35" fmla="*/ 6006 h 336550"/>
              <a:gd name="T36" fmla="*/ 168135 w 336550"/>
              <a:gd name="T37" fmla="*/ 0 h 336550"/>
              <a:gd name="T38" fmla="*/ 212834 w 336550"/>
              <a:gd name="T39" fmla="*/ 6006 h 336550"/>
              <a:gd name="T40" fmla="*/ 253001 w 336550"/>
              <a:gd name="T41" fmla="*/ 22957 h 336550"/>
              <a:gd name="T42" fmla="*/ 287032 w 336550"/>
              <a:gd name="T43" fmla="*/ 49250 h 336550"/>
              <a:gd name="T44" fmla="*/ 313325 w 336550"/>
              <a:gd name="T45" fmla="*/ 83281 h 336550"/>
              <a:gd name="T46" fmla="*/ 330276 w 336550"/>
              <a:gd name="T47" fmla="*/ 123448 h 336550"/>
              <a:gd name="T48" fmla="*/ 336283 w 336550"/>
              <a:gd name="T49" fmla="*/ 168148 h 336550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</a:gdLst>
            <a:ahLst/>
            <a:cxnLst>
              <a:cxn ang="T50">
                <a:pos x="T0" y="T1"/>
              </a:cxn>
              <a:cxn ang="T51">
                <a:pos x="T2" y="T3"/>
              </a:cxn>
              <a:cxn ang="T52">
                <a:pos x="T4" y="T5"/>
              </a:cxn>
              <a:cxn ang="T53">
                <a:pos x="T6" y="T7"/>
              </a:cxn>
              <a:cxn ang="T54">
                <a:pos x="T8" y="T9"/>
              </a:cxn>
              <a:cxn ang="T55">
                <a:pos x="T10" y="T11"/>
              </a:cxn>
              <a:cxn ang="T56">
                <a:pos x="T12" y="T13"/>
              </a:cxn>
              <a:cxn ang="T57">
                <a:pos x="T14" y="T15"/>
              </a:cxn>
              <a:cxn ang="T58">
                <a:pos x="T16" y="T17"/>
              </a:cxn>
              <a:cxn ang="T59">
                <a:pos x="T18" y="T19"/>
              </a:cxn>
              <a:cxn ang="T60">
                <a:pos x="T20" y="T21"/>
              </a:cxn>
              <a:cxn ang="T61">
                <a:pos x="T22" y="T23"/>
              </a:cxn>
              <a:cxn ang="T62">
                <a:pos x="T24" y="T25"/>
              </a:cxn>
              <a:cxn ang="T63">
                <a:pos x="T26" y="T27"/>
              </a:cxn>
              <a:cxn ang="T64">
                <a:pos x="T28" y="T29"/>
              </a:cxn>
              <a:cxn ang="T65">
                <a:pos x="T30" y="T31"/>
              </a:cxn>
              <a:cxn ang="T66">
                <a:pos x="T32" y="T33"/>
              </a:cxn>
              <a:cxn ang="T67">
                <a:pos x="T34" y="T35"/>
              </a:cxn>
              <a:cxn ang="T68">
                <a:pos x="T36" y="T37"/>
              </a:cxn>
              <a:cxn ang="T69">
                <a:pos x="T38" y="T39"/>
              </a:cxn>
              <a:cxn ang="T70">
                <a:pos x="T40" y="T41"/>
              </a:cxn>
              <a:cxn ang="T71">
                <a:pos x="T42" y="T43"/>
              </a:cxn>
              <a:cxn ang="T72">
                <a:pos x="T44" y="T45"/>
              </a:cxn>
              <a:cxn ang="T73">
                <a:pos x="T46" y="T47"/>
              </a:cxn>
              <a:cxn ang="T74">
                <a:pos x="T48" y="T49"/>
              </a:cxn>
            </a:cxnLst>
            <a:rect l="0" t="0" r="r" b="b"/>
            <a:pathLst>
              <a:path w="336550" h="336550">
                <a:moveTo>
                  <a:pt x="336283" y="168148"/>
                </a:moveTo>
                <a:lnTo>
                  <a:pt x="330276" y="212846"/>
                </a:lnTo>
                <a:lnTo>
                  <a:pt x="313325" y="253010"/>
                </a:lnTo>
                <a:lnTo>
                  <a:pt x="287032" y="287039"/>
                </a:lnTo>
                <a:lnTo>
                  <a:pt x="253001" y="313328"/>
                </a:lnTo>
                <a:lnTo>
                  <a:pt x="212834" y="330277"/>
                </a:lnTo>
                <a:lnTo>
                  <a:pt x="168135" y="336283"/>
                </a:lnTo>
                <a:lnTo>
                  <a:pt x="123436" y="330277"/>
                </a:lnTo>
                <a:lnTo>
                  <a:pt x="83272" y="313328"/>
                </a:lnTo>
                <a:lnTo>
                  <a:pt x="49244" y="287039"/>
                </a:lnTo>
                <a:lnTo>
                  <a:pt x="22954" y="253010"/>
                </a:lnTo>
                <a:lnTo>
                  <a:pt x="6005" y="212846"/>
                </a:lnTo>
                <a:lnTo>
                  <a:pt x="0" y="168148"/>
                </a:lnTo>
                <a:lnTo>
                  <a:pt x="6005" y="123448"/>
                </a:lnTo>
                <a:lnTo>
                  <a:pt x="22954" y="83281"/>
                </a:lnTo>
                <a:lnTo>
                  <a:pt x="49244" y="49250"/>
                </a:lnTo>
                <a:lnTo>
                  <a:pt x="83272" y="22957"/>
                </a:lnTo>
                <a:lnTo>
                  <a:pt x="123436" y="6006"/>
                </a:lnTo>
                <a:lnTo>
                  <a:pt x="168135" y="0"/>
                </a:lnTo>
                <a:lnTo>
                  <a:pt x="212834" y="6006"/>
                </a:lnTo>
                <a:lnTo>
                  <a:pt x="253001" y="22957"/>
                </a:lnTo>
                <a:lnTo>
                  <a:pt x="287032" y="49250"/>
                </a:lnTo>
                <a:lnTo>
                  <a:pt x="313325" y="83281"/>
                </a:lnTo>
                <a:lnTo>
                  <a:pt x="330276" y="123448"/>
                </a:lnTo>
                <a:lnTo>
                  <a:pt x="336283" y="168148"/>
                </a:lnTo>
                <a:close/>
              </a:path>
            </a:pathLst>
          </a:custGeom>
          <a:noFill/>
          <a:ln w="12700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s-419"/>
          </a:p>
        </p:txBody>
      </p:sp>
      <p:sp>
        <p:nvSpPr>
          <p:cNvPr id="9" name="object 10">
            <a:extLst>
              <a:ext uri="{FF2B5EF4-FFF2-40B4-BE49-F238E27FC236}">
                <a16:creationId xmlns:a16="http://schemas.microsoft.com/office/drawing/2014/main" id="{3DF97924-8587-3E58-FE84-A7EB0DB970BF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11160125" y="101600"/>
            <a:ext cx="608013" cy="361950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  <a:ln>
            <a:noFill/>
          </a:ln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defRPr/>
            </a:pPr>
            <a:endParaRPr lang="es-419" altLang="es-419"/>
          </a:p>
        </p:txBody>
      </p:sp>
      <p:pic>
        <p:nvPicPr>
          <p:cNvPr id="10" name="Imagen 17">
            <a:extLst>
              <a:ext uri="{FF2B5EF4-FFF2-40B4-BE49-F238E27FC236}">
                <a16:creationId xmlns:a16="http://schemas.microsoft.com/office/drawing/2014/main" id="{B0DAD3F6-C9B1-21C9-E9A1-EDD598EC3BEA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99550" y="117475"/>
            <a:ext cx="1993900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" name="Marcador de texto 24"/>
          <p:cNvSpPr>
            <a:spLocks noGrp="1"/>
          </p:cNvSpPr>
          <p:nvPr>
            <p:ph type="body" sz="quarter" idx="10"/>
          </p:nvPr>
        </p:nvSpPr>
        <p:spPr>
          <a:xfrm>
            <a:off x="953773" y="424964"/>
            <a:ext cx="4592637" cy="722312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bg1"/>
                </a:solidFill>
                <a:latin typeface="Arial Black" panose="020B0A04020102020204" pitchFamily="34" charset="0"/>
              </a:defRPr>
            </a:lvl1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29" name="Marcador de texto 28"/>
          <p:cNvSpPr>
            <a:spLocks noGrp="1"/>
          </p:cNvSpPr>
          <p:nvPr>
            <p:ph type="body" sz="quarter" idx="11"/>
          </p:nvPr>
        </p:nvSpPr>
        <p:spPr>
          <a:xfrm>
            <a:off x="1796086" y="2440647"/>
            <a:ext cx="8181975" cy="420688"/>
          </a:xfrm>
        </p:spPr>
        <p:txBody>
          <a:bodyPr>
            <a:normAutofit/>
          </a:bodyPr>
          <a:lstStyle>
            <a:lvl1pPr marL="0" indent="0" algn="ctr" defTabSz="914377" rtl="0" eaLnBrk="1" latinLnBrk="0" hangingPunct="1">
              <a:buNone/>
              <a:defRPr lang="es-CO" sz="1200" kern="1200" baseline="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31" name="Marcador de texto 30"/>
          <p:cNvSpPr>
            <a:spLocks noGrp="1"/>
          </p:cNvSpPr>
          <p:nvPr>
            <p:ph type="body" sz="quarter" idx="12"/>
          </p:nvPr>
        </p:nvSpPr>
        <p:spPr>
          <a:xfrm>
            <a:off x="1795465" y="2860675"/>
            <a:ext cx="8181975" cy="691354"/>
          </a:xfrm>
        </p:spPr>
        <p:txBody>
          <a:bodyPr>
            <a:noAutofit/>
          </a:bodyPr>
          <a:lstStyle>
            <a:lvl1pPr marL="0" indent="0" algn="ctr">
              <a:lnSpc>
                <a:spcPct val="100000"/>
              </a:lnSpc>
              <a:buNone/>
              <a:defRPr lang="es-ES" sz="1200" b="1" kern="1200" baseline="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>
              <a:defRPr lang="es-ES" sz="1200" kern="1200" baseline="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>
              <a:defRPr lang="es-ES" sz="1200" kern="1200" baseline="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>
              <a:defRPr lang="es-ES" sz="1200" kern="1200" baseline="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>
              <a:defRPr lang="es-CO" sz="1200" kern="1200" baseline="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</p:txBody>
      </p:sp>
    </p:spTree>
    <p:extLst>
      <p:ext uri="{BB962C8B-B14F-4D97-AF65-F5344CB8AC3E}">
        <p14:creationId xmlns:p14="http://schemas.microsoft.com/office/powerpoint/2010/main" val="27327458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>
            <a:extLst>
              <a:ext uri="{FF2B5EF4-FFF2-40B4-BE49-F238E27FC236}">
                <a16:creationId xmlns:a16="http://schemas.microsoft.com/office/drawing/2014/main" id="{AC79A7D4-70D9-6D90-3B53-A423505ACA70}"/>
              </a:ext>
            </a:extLst>
          </p:cNvPr>
          <p:cNvSpPr>
            <a:spLocks/>
          </p:cNvSpPr>
          <p:nvPr userDrawn="1"/>
        </p:nvSpPr>
        <p:spPr bwMode="auto">
          <a:xfrm>
            <a:off x="0" y="0"/>
            <a:ext cx="12192000" cy="6853238"/>
          </a:xfrm>
          <a:custGeom>
            <a:avLst/>
            <a:gdLst>
              <a:gd name="T0" fmla="*/ 0 w 12192000"/>
              <a:gd name="T1" fmla="*/ 6852755 h 6853555"/>
              <a:gd name="T2" fmla="*/ 12191987 w 12192000"/>
              <a:gd name="T3" fmla="*/ 6852755 h 6853555"/>
              <a:gd name="T4" fmla="*/ 12191987 w 12192000"/>
              <a:gd name="T5" fmla="*/ 0 h 6853555"/>
              <a:gd name="T6" fmla="*/ 0 w 12192000"/>
              <a:gd name="T7" fmla="*/ 0 h 6853555"/>
              <a:gd name="T8" fmla="*/ 0 w 12192000"/>
              <a:gd name="T9" fmla="*/ 6852755 h 685355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2192000" h="6853555">
                <a:moveTo>
                  <a:pt x="0" y="6853389"/>
                </a:moveTo>
                <a:lnTo>
                  <a:pt x="12191987" y="6853389"/>
                </a:lnTo>
                <a:lnTo>
                  <a:pt x="12191987" y="0"/>
                </a:lnTo>
                <a:lnTo>
                  <a:pt x="0" y="0"/>
                </a:lnTo>
                <a:lnTo>
                  <a:pt x="0" y="6853389"/>
                </a:lnTo>
                <a:close/>
              </a:path>
            </a:pathLst>
          </a:custGeom>
          <a:solidFill>
            <a:srgbClr val="21A8E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s-419"/>
          </a:p>
        </p:txBody>
      </p:sp>
      <p:sp>
        <p:nvSpPr>
          <p:cNvPr id="3" name="object 3">
            <a:extLst>
              <a:ext uri="{FF2B5EF4-FFF2-40B4-BE49-F238E27FC236}">
                <a16:creationId xmlns:a16="http://schemas.microsoft.com/office/drawing/2014/main" id="{4ECB0A73-BC59-A37E-5162-9F1D2FB84510}"/>
              </a:ext>
            </a:extLst>
          </p:cNvPr>
          <p:cNvSpPr>
            <a:spLocks/>
          </p:cNvSpPr>
          <p:nvPr userDrawn="1"/>
        </p:nvSpPr>
        <p:spPr bwMode="auto">
          <a:xfrm>
            <a:off x="1792288" y="5708650"/>
            <a:ext cx="6034087" cy="1149350"/>
          </a:xfrm>
          <a:custGeom>
            <a:avLst/>
            <a:gdLst>
              <a:gd name="T0" fmla="*/ 4734130 w 6035040"/>
              <a:gd name="T1" fmla="*/ 0 h 1149984"/>
              <a:gd name="T2" fmla="*/ 0 w 6035040"/>
              <a:gd name="T3" fmla="*/ 0 h 1149984"/>
              <a:gd name="T4" fmla="*/ 649500 w 6035040"/>
              <a:gd name="T5" fmla="*/ 528346 h 1149984"/>
              <a:gd name="T6" fmla="*/ 1342308 w 6035040"/>
              <a:gd name="T7" fmla="*/ 1148539 h 1149984"/>
              <a:gd name="T8" fmla="*/ 6033108 w 6035040"/>
              <a:gd name="T9" fmla="*/ 1146180 h 1149984"/>
              <a:gd name="T10" fmla="*/ 4734130 w 6035040"/>
              <a:gd name="T11" fmla="*/ 0 h 1149984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6035040" h="1149984">
                <a:moveTo>
                  <a:pt x="4735626" y="0"/>
                </a:moveTo>
                <a:lnTo>
                  <a:pt x="0" y="0"/>
                </a:lnTo>
                <a:lnTo>
                  <a:pt x="649706" y="528929"/>
                </a:lnTo>
                <a:lnTo>
                  <a:pt x="1342732" y="1149807"/>
                </a:lnTo>
                <a:lnTo>
                  <a:pt x="6035014" y="1147445"/>
                </a:lnTo>
                <a:lnTo>
                  <a:pt x="4735626" y="0"/>
                </a:lnTo>
                <a:close/>
              </a:path>
            </a:pathLst>
          </a:custGeom>
          <a:solidFill>
            <a:srgbClr val="009DD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s-419"/>
          </a:p>
        </p:txBody>
      </p:sp>
      <p:sp>
        <p:nvSpPr>
          <p:cNvPr id="4" name="object 4">
            <a:extLst>
              <a:ext uri="{FF2B5EF4-FFF2-40B4-BE49-F238E27FC236}">
                <a16:creationId xmlns:a16="http://schemas.microsoft.com/office/drawing/2014/main" id="{7B3AB91B-4377-3F81-BCED-4954E50038A5}"/>
              </a:ext>
            </a:extLst>
          </p:cNvPr>
          <p:cNvSpPr>
            <a:spLocks/>
          </p:cNvSpPr>
          <p:nvPr userDrawn="1"/>
        </p:nvSpPr>
        <p:spPr bwMode="auto">
          <a:xfrm>
            <a:off x="52388" y="0"/>
            <a:ext cx="11237912" cy="6605588"/>
          </a:xfrm>
          <a:custGeom>
            <a:avLst/>
            <a:gdLst>
              <a:gd name="T0" fmla="*/ 5111485 w 11238230"/>
              <a:gd name="T1" fmla="*/ 0 h 6605905"/>
              <a:gd name="T2" fmla="*/ 5074289 w 11238230"/>
              <a:gd name="T3" fmla="*/ 0 h 6605905"/>
              <a:gd name="T4" fmla="*/ 0 w 11238230"/>
              <a:gd name="T5" fmla="*/ 1869501 h 6605905"/>
              <a:gd name="T6" fmla="*/ 0 w 11238230"/>
              <a:gd name="T7" fmla="*/ 6604686 h 6605905"/>
              <a:gd name="T8" fmla="*/ 528899 w 11238230"/>
              <a:gd name="T9" fmla="*/ 5955029 h 6605905"/>
              <a:gd name="T10" fmla="*/ 11236971 w 11238230"/>
              <a:gd name="T11" fmla="*/ 1142724 h 6605905"/>
              <a:gd name="T12" fmla="*/ 5111485 w 11238230"/>
              <a:gd name="T13" fmla="*/ 0 h 6605905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11238230" h="6605905">
                <a:moveTo>
                  <a:pt x="5111775" y="0"/>
                </a:moveTo>
                <a:lnTo>
                  <a:pt x="5074577" y="0"/>
                </a:lnTo>
                <a:lnTo>
                  <a:pt x="0" y="1869681"/>
                </a:lnTo>
                <a:lnTo>
                  <a:pt x="0" y="6605320"/>
                </a:lnTo>
                <a:lnTo>
                  <a:pt x="528929" y="5955601"/>
                </a:lnTo>
                <a:lnTo>
                  <a:pt x="11237607" y="1142834"/>
                </a:lnTo>
                <a:lnTo>
                  <a:pt x="5111775" y="0"/>
                </a:lnTo>
                <a:close/>
              </a:path>
            </a:pathLst>
          </a:custGeom>
          <a:solidFill>
            <a:srgbClr val="008CC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s-419"/>
          </a:p>
        </p:txBody>
      </p:sp>
      <p:sp>
        <p:nvSpPr>
          <p:cNvPr id="5" name="object 5">
            <a:extLst>
              <a:ext uri="{FF2B5EF4-FFF2-40B4-BE49-F238E27FC236}">
                <a16:creationId xmlns:a16="http://schemas.microsoft.com/office/drawing/2014/main" id="{610420DB-6E15-0663-8221-694E8AD32232}"/>
              </a:ext>
            </a:extLst>
          </p:cNvPr>
          <p:cNvSpPr>
            <a:spLocks/>
          </p:cNvSpPr>
          <p:nvPr userDrawn="1"/>
        </p:nvSpPr>
        <p:spPr bwMode="auto">
          <a:xfrm>
            <a:off x="376238" y="520700"/>
            <a:ext cx="11391900" cy="5949950"/>
          </a:xfrm>
          <a:custGeom>
            <a:avLst/>
            <a:gdLst>
              <a:gd name="T0" fmla="*/ 0 w 11391900"/>
              <a:gd name="T1" fmla="*/ 0 h 5949315"/>
              <a:gd name="T2" fmla="*/ 0 w 11391900"/>
              <a:gd name="T3" fmla="*/ 5950064 h 5949315"/>
              <a:gd name="T4" fmla="*/ 11391506 w 11391900"/>
              <a:gd name="T5" fmla="*/ 5950064 h 5949315"/>
              <a:gd name="T6" fmla="*/ 11391506 w 11391900"/>
              <a:gd name="T7" fmla="*/ 623996 h 5949315"/>
              <a:gd name="T8" fmla="*/ 6121666 w 11391900"/>
              <a:gd name="T9" fmla="*/ 623996 h 5949315"/>
              <a:gd name="T10" fmla="*/ 5428640 w 11391900"/>
              <a:gd name="T11" fmla="*/ 2997 h 5949315"/>
              <a:gd name="T12" fmla="*/ 0 w 11391900"/>
              <a:gd name="T13" fmla="*/ 0 h 5949315"/>
              <a:gd name="T14" fmla="*/ 11391506 w 11391900"/>
              <a:gd name="T15" fmla="*/ 621339 h 5949315"/>
              <a:gd name="T16" fmla="*/ 6121666 w 11391900"/>
              <a:gd name="T17" fmla="*/ 623996 h 5949315"/>
              <a:gd name="T18" fmla="*/ 11391506 w 11391900"/>
              <a:gd name="T19" fmla="*/ 623996 h 5949315"/>
              <a:gd name="T20" fmla="*/ 11391506 w 11391900"/>
              <a:gd name="T21" fmla="*/ 621339 h 5949315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11391900" h="5949315">
                <a:moveTo>
                  <a:pt x="0" y="0"/>
                </a:moveTo>
                <a:lnTo>
                  <a:pt x="0" y="5948794"/>
                </a:lnTo>
                <a:lnTo>
                  <a:pt x="11391506" y="5948794"/>
                </a:lnTo>
                <a:lnTo>
                  <a:pt x="11391506" y="623862"/>
                </a:lnTo>
                <a:lnTo>
                  <a:pt x="6121666" y="623862"/>
                </a:lnTo>
                <a:lnTo>
                  <a:pt x="5428640" y="2997"/>
                </a:lnTo>
                <a:lnTo>
                  <a:pt x="0" y="0"/>
                </a:lnTo>
                <a:close/>
              </a:path>
              <a:path w="11391900" h="5949315">
                <a:moveTo>
                  <a:pt x="11391506" y="621207"/>
                </a:moveTo>
                <a:lnTo>
                  <a:pt x="6121666" y="623862"/>
                </a:lnTo>
                <a:lnTo>
                  <a:pt x="11391506" y="623862"/>
                </a:lnTo>
                <a:lnTo>
                  <a:pt x="11391506" y="621207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s-419"/>
          </a:p>
        </p:txBody>
      </p:sp>
      <p:sp>
        <p:nvSpPr>
          <p:cNvPr id="6" name="object 6">
            <a:extLst>
              <a:ext uri="{FF2B5EF4-FFF2-40B4-BE49-F238E27FC236}">
                <a16:creationId xmlns:a16="http://schemas.microsoft.com/office/drawing/2014/main" id="{EF974908-850A-CAE0-5302-45DBEB3DBCE9}"/>
              </a:ext>
            </a:extLst>
          </p:cNvPr>
          <p:cNvSpPr>
            <a:spLocks/>
          </p:cNvSpPr>
          <p:nvPr userDrawn="1"/>
        </p:nvSpPr>
        <p:spPr bwMode="auto">
          <a:xfrm>
            <a:off x="6181725" y="0"/>
            <a:ext cx="6027738" cy="1149350"/>
          </a:xfrm>
          <a:custGeom>
            <a:avLst/>
            <a:gdLst>
              <a:gd name="T0" fmla="*/ 6027509 w 6027420"/>
              <a:gd name="T1" fmla="*/ 0 h 1149985"/>
              <a:gd name="T2" fmla="*/ 1299525 w 6027420"/>
              <a:gd name="T3" fmla="*/ 0 h 1149985"/>
              <a:gd name="T4" fmla="*/ 0 w 6027420"/>
              <a:gd name="T5" fmla="*/ 1146165 h 1149985"/>
              <a:gd name="T6" fmla="*/ 4692790 w 6027420"/>
              <a:gd name="T7" fmla="*/ 1148524 h 1149985"/>
              <a:gd name="T8" fmla="*/ 5385888 w 6027420"/>
              <a:gd name="T9" fmla="*/ 528345 h 1149985"/>
              <a:gd name="T10" fmla="*/ 6027509 w 6027420"/>
              <a:gd name="T11" fmla="*/ 6621 h 1149985"/>
              <a:gd name="T12" fmla="*/ 6027509 w 6027420"/>
              <a:gd name="T13" fmla="*/ 0 h 1149985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6027420" h="1149985">
                <a:moveTo>
                  <a:pt x="6026873" y="0"/>
                </a:moveTo>
                <a:lnTo>
                  <a:pt x="1299387" y="0"/>
                </a:lnTo>
                <a:lnTo>
                  <a:pt x="0" y="1147432"/>
                </a:lnTo>
                <a:lnTo>
                  <a:pt x="4692294" y="1149794"/>
                </a:lnTo>
                <a:lnTo>
                  <a:pt x="5385320" y="528929"/>
                </a:lnTo>
                <a:lnTo>
                  <a:pt x="6026873" y="6629"/>
                </a:lnTo>
                <a:lnTo>
                  <a:pt x="6026873" y="0"/>
                </a:lnTo>
                <a:close/>
              </a:path>
            </a:pathLst>
          </a:custGeom>
          <a:solidFill>
            <a:srgbClr val="009DD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s-419"/>
          </a:p>
        </p:txBody>
      </p:sp>
      <p:sp>
        <p:nvSpPr>
          <p:cNvPr id="7" name="object 8">
            <a:extLst>
              <a:ext uri="{FF2B5EF4-FFF2-40B4-BE49-F238E27FC236}">
                <a16:creationId xmlns:a16="http://schemas.microsoft.com/office/drawing/2014/main" id="{EB34FF30-884F-8C05-F4CA-47E32BD6F110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7091363" y="696913"/>
            <a:ext cx="201612" cy="201612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>
            <a:noFill/>
          </a:ln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defRPr/>
            </a:pPr>
            <a:endParaRPr lang="es-419" altLang="es-419"/>
          </a:p>
        </p:txBody>
      </p:sp>
      <p:sp>
        <p:nvSpPr>
          <p:cNvPr id="8" name="object 9">
            <a:extLst>
              <a:ext uri="{FF2B5EF4-FFF2-40B4-BE49-F238E27FC236}">
                <a16:creationId xmlns:a16="http://schemas.microsoft.com/office/drawing/2014/main" id="{FC33720C-45DD-1610-358B-77821C700223}"/>
              </a:ext>
            </a:extLst>
          </p:cNvPr>
          <p:cNvSpPr>
            <a:spLocks/>
          </p:cNvSpPr>
          <p:nvPr userDrawn="1"/>
        </p:nvSpPr>
        <p:spPr bwMode="auto">
          <a:xfrm>
            <a:off x="7023100" y="630238"/>
            <a:ext cx="336550" cy="336550"/>
          </a:xfrm>
          <a:custGeom>
            <a:avLst/>
            <a:gdLst>
              <a:gd name="T0" fmla="*/ 336283 w 336550"/>
              <a:gd name="T1" fmla="*/ 168135 h 336550"/>
              <a:gd name="T2" fmla="*/ 330276 w 336550"/>
              <a:gd name="T3" fmla="*/ 212833 h 336550"/>
              <a:gd name="T4" fmla="*/ 313325 w 336550"/>
              <a:gd name="T5" fmla="*/ 252998 h 336550"/>
              <a:gd name="T6" fmla="*/ 287034 w 336550"/>
              <a:gd name="T7" fmla="*/ 287026 h 336550"/>
              <a:gd name="T8" fmla="*/ 253005 w 336550"/>
              <a:gd name="T9" fmla="*/ 313316 h 336550"/>
              <a:gd name="T10" fmla="*/ 212841 w 336550"/>
              <a:gd name="T11" fmla="*/ 330264 h 336550"/>
              <a:gd name="T12" fmla="*/ 168148 w 336550"/>
              <a:gd name="T13" fmla="*/ 336270 h 336550"/>
              <a:gd name="T14" fmla="*/ 123444 w 336550"/>
              <a:gd name="T15" fmla="*/ 330264 h 336550"/>
              <a:gd name="T16" fmla="*/ 83276 w 336550"/>
              <a:gd name="T17" fmla="*/ 313316 h 336550"/>
              <a:gd name="T18" fmla="*/ 49245 w 336550"/>
              <a:gd name="T19" fmla="*/ 287026 h 336550"/>
              <a:gd name="T20" fmla="*/ 22955 w 336550"/>
              <a:gd name="T21" fmla="*/ 252998 h 336550"/>
              <a:gd name="T22" fmla="*/ 6005 w 336550"/>
              <a:gd name="T23" fmla="*/ 212833 h 336550"/>
              <a:gd name="T24" fmla="*/ 0 w 336550"/>
              <a:gd name="T25" fmla="*/ 168135 h 336550"/>
              <a:gd name="T26" fmla="*/ 6005 w 336550"/>
              <a:gd name="T27" fmla="*/ 123436 h 336550"/>
              <a:gd name="T28" fmla="*/ 22955 w 336550"/>
              <a:gd name="T29" fmla="*/ 83272 h 336550"/>
              <a:gd name="T30" fmla="*/ 49245 w 336550"/>
              <a:gd name="T31" fmla="*/ 49244 h 336550"/>
              <a:gd name="T32" fmla="*/ 83276 w 336550"/>
              <a:gd name="T33" fmla="*/ 22954 h 336550"/>
              <a:gd name="T34" fmla="*/ 123444 w 336550"/>
              <a:gd name="T35" fmla="*/ 6005 h 336550"/>
              <a:gd name="T36" fmla="*/ 168148 w 336550"/>
              <a:gd name="T37" fmla="*/ 0 h 336550"/>
              <a:gd name="T38" fmla="*/ 212841 w 336550"/>
              <a:gd name="T39" fmla="*/ 6005 h 336550"/>
              <a:gd name="T40" fmla="*/ 253005 w 336550"/>
              <a:gd name="T41" fmla="*/ 22954 h 336550"/>
              <a:gd name="T42" fmla="*/ 287034 w 336550"/>
              <a:gd name="T43" fmla="*/ 49244 h 336550"/>
              <a:gd name="T44" fmla="*/ 313325 w 336550"/>
              <a:gd name="T45" fmla="*/ 83272 h 336550"/>
              <a:gd name="T46" fmla="*/ 330276 w 336550"/>
              <a:gd name="T47" fmla="*/ 123436 h 336550"/>
              <a:gd name="T48" fmla="*/ 336283 w 336550"/>
              <a:gd name="T49" fmla="*/ 168135 h 336550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</a:gdLst>
            <a:ahLst/>
            <a:cxnLst>
              <a:cxn ang="T50">
                <a:pos x="T0" y="T1"/>
              </a:cxn>
              <a:cxn ang="T51">
                <a:pos x="T2" y="T3"/>
              </a:cxn>
              <a:cxn ang="T52">
                <a:pos x="T4" y="T5"/>
              </a:cxn>
              <a:cxn ang="T53">
                <a:pos x="T6" y="T7"/>
              </a:cxn>
              <a:cxn ang="T54">
                <a:pos x="T8" y="T9"/>
              </a:cxn>
              <a:cxn ang="T55">
                <a:pos x="T10" y="T11"/>
              </a:cxn>
              <a:cxn ang="T56">
                <a:pos x="T12" y="T13"/>
              </a:cxn>
              <a:cxn ang="T57">
                <a:pos x="T14" y="T15"/>
              </a:cxn>
              <a:cxn ang="T58">
                <a:pos x="T16" y="T17"/>
              </a:cxn>
              <a:cxn ang="T59">
                <a:pos x="T18" y="T19"/>
              </a:cxn>
              <a:cxn ang="T60">
                <a:pos x="T20" y="T21"/>
              </a:cxn>
              <a:cxn ang="T61">
                <a:pos x="T22" y="T23"/>
              </a:cxn>
              <a:cxn ang="T62">
                <a:pos x="T24" y="T25"/>
              </a:cxn>
              <a:cxn ang="T63">
                <a:pos x="T26" y="T27"/>
              </a:cxn>
              <a:cxn ang="T64">
                <a:pos x="T28" y="T29"/>
              </a:cxn>
              <a:cxn ang="T65">
                <a:pos x="T30" y="T31"/>
              </a:cxn>
              <a:cxn ang="T66">
                <a:pos x="T32" y="T33"/>
              </a:cxn>
              <a:cxn ang="T67">
                <a:pos x="T34" y="T35"/>
              </a:cxn>
              <a:cxn ang="T68">
                <a:pos x="T36" y="T37"/>
              </a:cxn>
              <a:cxn ang="T69">
                <a:pos x="T38" y="T39"/>
              </a:cxn>
              <a:cxn ang="T70">
                <a:pos x="T40" y="T41"/>
              </a:cxn>
              <a:cxn ang="T71">
                <a:pos x="T42" y="T43"/>
              </a:cxn>
              <a:cxn ang="T72">
                <a:pos x="T44" y="T45"/>
              </a:cxn>
              <a:cxn ang="T73">
                <a:pos x="T46" y="T47"/>
              </a:cxn>
              <a:cxn ang="T74">
                <a:pos x="T48" y="T49"/>
              </a:cxn>
            </a:cxnLst>
            <a:rect l="0" t="0" r="r" b="b"/>
            <a:pathLst>
              <a:path w="336550" h="336550">
                <a:moveTo>
                  <a:pt x="336283" y="168135"/>
                </a:moveTo>
                <a:lnTo>
                  <a:pt x="330276" y="212833"/>
                </a:lnTo>
                <a:lnTo>
                  <a:pt x="313325" y="252998"/>
                </a:lnTo>
                <a:lnTo>
                  <a:pt x="287034" y="287026"/>
                </a:lnTo>
                <a:lnTo>
                  <a:pt x="253005" y="313316"/>
                </a:lnTo>
                <a:lnTo>
                  <a:pt x="212841" y="330264"/>
                </a:lnTo>
                <a:lnTo>
                  <a:pt x="168148" y="336270"/>
                </a:lnTo>
                <a:lnTo>
                  <a:pt x="123444" y="330264"/>
                </a:lnTo>
                <a:lnTo>
                  <a:pt x="83276" y="313316"/>
                </a:lnTo>
                <a:lnTo>
                  <a:pt x="49245" y="287026"/>
                </a:lnTo>
                <a:lnTo>
                  <a:pt x="22955" y="252998"/>
                </a:lnTo>
                <a:lnTo>
                  <a:pt x="6005" y="212833"/>
                </a:lnTo>
                <a:lnTo>
                  <a:pt x="0" y="168135"/>
                </a:lnTo>
                <a:lnTo>
                  <a:pt x="6005" y="123436"/>
                </a:lnTo>
                <a:lnTo>
                  <a:pt x="22955" y="83272"/>
                </a:lnTo>
                <a:lnTo>
                  <a:pt x="49245" y="49244"/>
                </a:lnTo>
                <a:lnTo>
                  <a:pt x="83276" y="22954"/>
                </a:lnTo>
                <a:lnTo>
                  <a:pt x="123444" y="6005"/>
                </a:lnTo>
                <a:lnTo>
                  <a:pt x="168148" y="0"/>
                </a:lnTo>
                <a:lnTo>
                  <a:pt x="212841" y="6005"/>
                </a:lnTo>
                <a:lnTo>
                  <a:pt x="253005" y="22954"/>
                </a:lnTo>
                <a:lnTo>
                  <a:pt x="287034" y="49244"/>
                </a:lnTo>
                <a:lnTo>
                  <a:pt x="313325" y="83272"/>
                </a:lnTo>
                <a:lnTo>
                  <a:pt x="330276" y="123436"/>
                </a:lnTo>
                <a:lnTo>
                  <a:pt x="336283" y="168135"/>
                </a:lnTo>
                <a:close/>
              </a:path>
            </a:pathLst>
          </a:custGeom>
          <a:noFill/>
          <a:ln w="12700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s-419"/>
          </a:p>
        </p:txBody>
      </p:sp>
      <p:sp>
        <p:nvSpPr>
          <p:cNvPr id="9" name="object 10">
            <a:extLst>
              <a:ext uri="{FF2B5EF4-FFF2-40B4-BE49-F238E27FC236}">
                <a16:creationId xmlns:a16="http://schemas.microsoft.com/office/drawing/2014/main" id="{F54EAAC6-F2EF-A497-854E-5718F8925EC4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2205038" y="101600"/>
            <a:ext cx="608012" cy="361950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  <a:ln>
            <a:noFill/>
          </a:ln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defRPr/>
            </a:pPr>
            <a:endParaRPr lang="es-419" altLang="es-419"/>
          </a:p>
        </p:txBody>
      </p:sp>
      <p:sp>
        <p:nvSpPr>
          <p:cNvPr id="10" name="object 12">
            <a:extLst>
              <a:ext uri="{FF2B5EF4-FFF2-40B4-BE49-F238E27FC236}">
                <a16:creationId xmlns:a16="http://schemas.microsoft.com/office/drawing/2014/main" id="{FE59ADE4-1127-708B-A79D-CEED6B4EBBA6}"/>
              </a:ext>
            </a:extLst>
          </p:cNvPr>
          <p:cNvSpPr>
            <a:spLocks/>
          </p:cNvSpPr>
          <p:nvPr userDrawn="1"/>
        </p:nvSpPr>
        <p:spPr bwMode="auto">
          <a:xfrm>
            <a:off x="458788" y="595313"/>
            <a:ext cx="5683250" cy="733425"/>
          </a:xfrm>
          <a:custGeom>
            <a:avLst/>
            <a:gdLst>
              <a:gd name="T0" fmla="*/ 5211021 w 5684520"/>
              <a:gd name="T1" fmla="*/ 0 h 733425"/>
              <a:gd name="T2" fmla="*/ 0 w 5684520"/>
              <a:gd name="T3" fmla="*/ 13055 h 733425"/>
              <a:gd name="T4" fmla="*/ 0 w 5684520"/>
              <a:gd name="T5" fmla="*/ 732993 h 733425"/>
              <a:gd name="T6" fmla="*/ 5281905 w 5684520"/>
              <a:gd name="T7" fmla="*/ 719937 h 733425"/>
              <a:gd name="T8" fmla="*/ 5681941 w 5684520"/>
              <a:gd name="T9" fmla="*/ 403796 h 733425"/>
              <a:gd name="T10" fmla="*/ 5211021 w 5684520"/>
              <a:gd name="T11" fmla="*/ 0 h 733425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5684520" h="733425">
                <a:moveTo>
                  <a:pt x="5213350" y="0"/>
                </a:moveTo>
                <a:lnTo>
                  <a:pt x="0" y="13055"/>
                </a:lnTo>
                <a:lnTo>
                  <a:pt x="0" y="732993"/>
                </a:lnTo>
                <a:lnTo>
                  <a:pt x="5284266" y="719937"/>
                </a:lnTo>
                <a:lnTo>
                  <a:pt x="5684481" y="403796"/>
                </a:lnTo>
                <a:lnTo>
                  <a:pt x="5213350" y="0"/>
                </a:lnTo>
                <a:close/>
              </a:path>
            </a:pathLst>
          </a:custGeom>
          <a:solidFill>
            <a:srgbClr val="F15A2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s-419"/>
          </a:p>
        </p:txBody>
      </p:sp>
      <p:sp>
        <p:nvSpPr>
          <p:cNvPr id="11" name="object 14">
            <a:extLst>
              <a:ext uri="{FF2B5EF4-FFF2-40B4-BE49-F238E27FC236}">
                <a16:creationId xmlns:a16="http://schemas.microsoft.com/office/drawing/2014/main" id="{C21196BB-3348-1217-7E38-58F30772686A}"/>
              </a:ext>
            </a:extLst>
          </p:cNvPr>
          <p:cNvSpPr>
            <a:spLocks/>
          </p:cNvSpPr>
          <p:nvPr userDrawn="1"/>
        </p:nvSpPr>
        <p:spPr bwMode="auto">
          <a:xfrm>
            <a:off x="5543550" y="1350963"/>
            <a:ext cx="427038" cy="182562"/>
          </a:xfrm>
          <a:custGeom>
            <a:avLst/>
            <a:gdLst>
              <a:gd name="T0" fmla="*/ 427190 w 426720"/>
              <a:gd name="T1" fmla="*/ 0 h 182880"/>
              <a:gd name="T2" fmla="*/ 179833 w 426720"/>
              <a:gd name="T3" fmla="*/ 3251 h 182880"/>
              <a:gd name="T4" fmla="*/ 0 w 426720"/>
              <a:gd name="T5" fmla="*/ 182194 h 182880"/>
              <a:gd name="T6" fmla="*/ 244102 w 426720"/>
              <a:gd name="T7" fmla="*/ 182194 h 182880"/>
              <a:gd name="T8" fmla="*/ 427190 w 426720"/>
              <a:gd name="T9" fmla="*/ 0 h 18288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426720" h="182880">
                <a:moveTo>
                  <a:pt x="426554" y="0"/>
                </a:moveTo>
                <a:lnTo>
                  <a:pt x="179565" y="3263"/>
                </a:lnTo>
                <a:lnTo>
                  <a:pt x="0" y="182829"/>
                </a:lnTo>
                <a:lnTo>
                  <a:pt x="243738" y="182829"/>
                </a:lnTo>
                <a:lnTo>
                  <a:pt x="426554" y="0"/>
                </a:lnTo>
                <a:close/>
              </a:path>
            </a:pathLst>
          </a:custGeom>
          <a:solidFill>
            <a:srgbClr val="F15A2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s-419"/>
          </a:p>
        </p:txBody>
      </p:sp>
      <p:sp>
        <p:nvSpPr>
          <p:cNvPr id="12" name="object 15">
            <a:extLst>
              <a:ext uri="{FF2B5EF4-FFF2-40B4-BE49-F238E27FC236}">
                <a16:creationId xmlns:a16="http://schemas.microsoft.com/office/drawing/2014/main" id="{B58FF258-F98B-04EB-ED12-B2A9969F3689}"/>
              </a:ext>
            </a:extLst>
          </p:cNvPr>
          <p:cNvSpPr>
            <a:spLocks/>
          </p:cNvSpPr>
          <p:nvPr userDrawn="1"/>
        </p:nvSpPr>
        <p:spPr bwMode="auto">
          <a:xfrm>
            <a:off x="5229225" y="1570038"/>
            <a:ext cx="427038" cy="184150"/>
          </a:xfrm>
          <a:custGeom>
            <a:avLst/>
            <a:gdLst>
              <a:gd name="T0" fmla="*/ 427190 w 426720"/>
              <a:gd name="T1" fmla="*/ 0 h 182880"/>
              <a:gd name="T2" fmla="*/ 179833 w 426720"/>
              <a:gd name="T3" fmla="*/ 3309 h 182880"/>
              <a:gd name="T4" fmla="*/ 0 w 426720"/>
              <a:gd name="T5" fmla="*/ 185377 h 182880"/>
              <a:gd name="T6" fmla="*/ 244102 w 426720"/>
              <a:gd name="T7" fmla="*/ 185377 h 182880"/>
              <a:gd name="T8" fmla="*/ 427190 w 426720"/>
              <a:gd name="T9" fmla="*/ 0 h 18288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426720" h="182880">
                <a:moveTo>
                  <a:pt x="426554" y="0"/>
                </a:moveTo>
                <a:lnTo>
                  <a:pt x="179565" y="3263"/>
                </a:lnTo>
                <a:lnTo>
                  <a:pt x="0" y="182829"/>
                </a:lnTo>
                <a:lnTo>
                  <a:pt x="243738" y="182829"/>
                </a:lnTo>
                <a:lnTo>
                  <a:pt x="426554" y="0"/>
                </a:lnTo>
                <a:close/>
              </a:path>
            </a:pathLst>
          </a:custGeom>
          <a:solidFill>
            <a:srgbClr val="F15A2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s-419"/>
          </a:p>
        </p:txBody>
      </p:sp>
      <p:sp>
        <p:nvSpPr>
          <p:cNvPr id="13" name="object 16">
            <a:extLst>
              <a:ext uri="{FF2B5EF4-FFF2-40B4-BE49-F238E27FC236}">
                <a16:creationId xmlns:a16="http://schemas.microsoft.com/office/drawing/2014/main" id="{996A04ED-F5A7-40D8-0ECF-7F2DA2737B88}"/>
              </a:ext>
            </a:extLst>
          </p:cNvPr>
          <p:cNvSpPr>
            <a:spLocks/>
          </p:cNvSpPr>
          <p:nvPr userDrawn="1"/>
        </p:nvSpPr>
        <p:spPr bwMode="auto">
          <a:xfrm>
            <a:off x="4675188" y="1427163"/>
            <a:ext cx="923925" cy="106362"/>
          </a:xfrm>
          <a:custGeom>
            <a:avLst/>
            <a:gdLst>
              <a:gd name="T0" fmla="*/ 924015 w 923289"/>
              <a:gd name="T1" fmla="*/ 0 h 106044"/>
              <a:gd name="T2" fmla="*/ 104118 w 923289"/>
              <a:gd name="T3" fmla="*/ 945 h 106044"/>
              <a:gd name="T4" fmla="*/ 0 w 923289"/>
              <a:gd name="T5" fmla="*/ 105545 h 106044"/>
              <a:gd name="T6" fmla="*/ 818002 w 923289"/>
              <a:gd name="T7" fmla="*/ 106489 h 106044"/>
              <a:gd name="T8" fmla="*/ 924015 w 923289"/>
              <a:gd name="T9" fmla="*/ 0 h 10604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923289" h="106044">
                <a:moveTo>
                  <a:pt x="922743" y="0"/>
                </a:moveTo>
                <a:lnTo>
                  <a:pt x="103974" y="939"/>
                </a:lnTo>
                <a:lnTo>
                  <a:pt x="0" y="104914"/>
                </a:lnTo>
                <a:lnTo>
                  <a:pt x="816876" y="105854"/>
                </a:lnTo>
                <a:lnTo>
                  <a:pt x="922743" y="0"/>
                </a:lnTo>
                <a:close/>
              </a:path>
            </a:pathLst>
          </a:custGeom>
          <a:solidFill>
            <a:srgbClr val="F15A2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s-419"/>
          </a:p>
        </p:txBody>
      </p:sp>
      <p:sp>
        <p:nvSpPr>
          <p:cNvPr id="14" name="object 17">
            <a:extLst>
              <a:ext uri="{FF2B5EF4-FFF2-40B4-BE49-F238E27FC236}">
                <a16:creationId xmlns:a16="http://schemas.microsoft.com/office/drawing/2014/main" id="{FCF8FC21-0E9C-E4EA-B7E6-E7035B27E95D}"/>
              </a:ext>
            </a:extLst>
          </p:cNvPr>
          <p:cNvSpPr>
            <a:spLocks/>
          </p:cNvSpPr>
          <p:nvPr userDrawn="1"/>
        </p:nvSpPr>
        <p:spPr bwMode="auto">
          <a:xfrm>
            <a:off x="3660775" y="1143000"/>
            <a:ext cx="8107363" cy="5308600"/>
          </a:xfrm>
          <a:custGeom>
            <a:avLst/>
            <a:gdLst>
              <a:gd name="T0" fmla="*/ 8107020 w 8107680"/>
              <a:gd name="T1" fmla="*/ 0 h 5308600"/>
              <a:gd name="T2" fmla="*/ 2504244 w 8107680"/>
              <a:gd name="T3" fmla="*/ 4889 h 5308600"/>
              <a:gd name="T4" fmla="*/ 0 w 8107680"/>
              <a:gd name="T5" fmla="*/ 2509329 h 5308600"/>
              <a:gd name="T6" fmla="*/ 2798569 w 8107680"/>
              <a:gd name="T7" fmla="*/ 5308130 h 5308600"/>
              <a:gd name="T8" fmla="*/ 8107020 w 8107680"/>
              <a:gd name="T9" fmla="*/ 5308130 h 5308600"/>
              <a:gd name="T10" fmla="*/ 8107020 w 8107680"/>
              <a:gd name="T11" fmla="*/ 0 h 530860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8107680" h="5308600">
                <a:moveTo>
                  <a:pt x="8107654" y="0"/>
                </a:moveTo>
                <a:lnTo>
                  <a:pt x="2504440" y="4889"/>
                </a:lnTo>
                <a:lnTo>
                  <a:pt x="0" y="2509329"/>
                </a:lnTo>
                <a:lnTo>
                  <a:pt x="2798787" y="5308130"/>
                </a:lnTo>
                <a:lnTo>
                  <a:pt x="8107654" y="5308130"/>
                </a:lnTo>
                <a:lnTo>
                  <a:pt x="8107654" y="0"/>
                </a:lnTo>
                <a:close/>
              </a:path>
            </a:pathLst>
          </a:custGeom>
          <a:solidFill>
            <a:srgbClr val="E6E7E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s-419"/>
          </a:p>
        </p:txBody>
      </p:sp>
      <p:sp>
        <p:nvSpPr>
          <p:cNvPr id="15" name="object 18">
            <a:extLst>
              <a:ext uri="{FF2B5EF4-FFF2-40B4-BE49-F238E27FC236}">
                <a16:creationId xmlns:a16="http://schemas.microsoft.com/office/drawing/2014/main" id="{9488D95E-D385-3C98-1057-7A448DCFF4E9}"/>
              </a:ext>
            </a:extLst>
          </p:cNvPr>
          <p:cNvSpPr>
            <a:spLocks/>
          </p:cNvSpPr>
          <p:nvPr userDrawn="1"/>
        </p:nvSpPr>
        <p:spPr bwMode="auto">
          <a:xfrm>
            <a:off x="4911725" y="1998663"/>
            <a:ext cx="2582863" cy="401637"/>
          </a:xfrm>
          <a:custGeom>
            <a:avLst/>
            <a:gdLst>
              <a:gd name="T0" fmla="*/ 2583208 w 2581909"/>
              <a:gd name="T1" fmla="*/ 0 h 402589"/>
              <a:gd name="T2" fmla="*/ 419003 w 2581909"/>
              <a:gd name="T3" fmla="*/ 0 h 402589"/>
              <a:gd name="T4" fmla="*/ 0 w 2581909"/>
              <a:gd name="T5" fmla="*/ 400624 h 402589"/>
              <a:gd name="T6" fmla="*/ 2180396 w 2581909"/>
              <a:gd name="T7" fmla="*/ 400624 h 402589"/>
              <a:gd name="T8" fmla="*/ 2583208 w 2581909"/>
              <a:gd name="T9" fmla="*/ 0 h 40258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2581909" h="402589">
                <a:moveTo>
                  <a:pt x="2581300" y="0"/>
                </a:moveTo>
                <a:lnTo>
                  <a:pt x="418693" y="0"/>
                </a:lnTo>
                <a:lnTo>
                  <a:pt x="0" y="402526"/>
                </a:lnTo>
                <a:lnTo>
                  <a:pt x="2178786" y="402526"/>
                </a:lnTo>
                <a:lnTo>
                  <a:pt x="2581300" y="0"/>
                </a:lnTo>
                <a:close/>
              </a:path>
            </a:pathLst>
          </a:custGeom>
          <a:solidFill>
            <a:srgbClr val="BCBEC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s-419"/>
          </a:p>
        </p:txBody>
      </p:sp>
      <p:sp>
        <p:nvSpPr>
          <p:cNvPr id="16" name="object 19">
            <a:extLst>
              <a:ext uri="{FF2B5EF4-FFF2-40B4-BE49-F238E27FC236}">
                <a16:creationId xmlns:a16="http://schemas.microsoft.com/office/drawing/2014/main" id="{05504284-3A70-B067-6863-0AA079EA159B}"/>
              </a:ext>
            </a:extLst>
          </p:cNvPr>
          <p:cNvSpPr>
            <a:spLocks/>
          </p:cNvSpPr>
          <p:nvPr userDrawn="1"/>
        </p:nvSpPr>
        <p:spPr bwMode="auto">
          <a:xfrm>
            <a:off x="4151313" y="2759075"/>
            <a:ext cx="2582862" cy="401638"/>
          </a:xfrm>
          <a:custGeom>
            <a:avLst/>
            <a:gdLst>
              <a:gd name="T0" fmla="*/ 2583219 w 2581909"/>
              <a:gd name="T1" fmla="*/ 0 h 402589"/>
              <a:gd name="T2" fmla="*/ 419016 w 2581909"/>
              <a:gd name="T3" fmla="*/ 0 h 402589"/>
              <a:gd name="T4" fmla="*/ 0 w 2581909"/>
              <a:gd name="T5" fmla="*/ 400626 h 402589"/>
              <a:gd name="T6" fmla="*/ 2180395 w 2581909"/>
              <a:gd name="T7" fmla="*/ 400626 h 402589"/>
              <a:gd name="T8" fmla="*/ 2583219 w 2581909"/>
              <a:gd name="T9" fmla="*/ 0 h 40258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2581909" h="402589">
                <a:moveTo>
                  <a:pt x="2581313" y="0"/>
                </a:moveTo>
                <a:lnTo>
                  <a:pt x="418706" y="0"/>
                </a:lnTo>
                <a:lnTo>
                  <a:pt x="0" y="402526"/>
                </a:lnTo>
                <a:lnTo>
                  <a:pt x="2178786" y="402526"/>
                </a:lnTo>
                <a:lnTo>
                  <a:pt x="2581313" y="0"/>
                </a:lnTo>
                <a:close/>
              </a:path>
            </a:pathLst>
          </a:custGeom>
          <a:solidFill>
            <a:srgbClr val="BCBEC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s-419"/>
          </a:p>
        </p:txBody>
      </p:sp>
      <p:pic>
        <p:nvPicPr>
          <p:cNvPr id="17" name="Imagen 27">
            <a:extLst>
              <a:ext uri="{FF2B5EF4-FFF2-40B4-BE49-F238E27FC236}">
                <a16:creationId xmlns:a16="http://schemas.microsoft.com/office/drawing/2014/main" id="{0297753B-4A06-7246-70BF-7640A4B28A11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4300"/>
            <a:ext cx="2120900" cy="360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" name="Marcador de texto 28"/>
          <p:cNvSpPr>
            <a:spLocks noGrp="1"/>
          </p:cNvSpPr>
          <p:nvPr>
            <p:ph type="body" sz="quarter" idx="10"/>
          </p:nvPr>
        </p:nvSpPr>
        <p:spPr>
          <a:xfrm>
            <a:off x="757238" y="696915"/>
            <a:ext cx="4898516" cy="446087"/>
          </a:xfrm>
        </p:spPr>
        <p:txBody>
          <a:bodyPr>
            <a:noAutofit/>
          </a:bodyPr>
          <a:lstStyle>
            <a:lvl1pPr marL="12700" indent="0" algn="l" defTabSz="914377" rtl="0" eaLnBrk="1" latinLnBrk="0" hangingPunct="1">
              <a:lnSpc>
                <a:spcPct val="100000"/>
              </a:lnSpc>
              <a:spcBef>
                <a:spcPts val="100"/>
              </a:spcBef>
              <a:buNone/>
              <a:defRPr lang="es-ES" sz="1800" kern="1200" dirty="0" smtClean="0">
                <a:solidFill>
                  <a:srgbClr val="FFFFFF"/>
                </a:solidFill>
                <a:latin typeface="Arial Black"/>
                <a:ea typeface="+mn-ea"/>
                <a:cs typeface="Arial Black"/>
              </a:defRPr>
            </a:lvl1pPr>
            <a:lvl2pPr marL="12700" algn="l" defTabSz="914377" rtl="0" eaLnBrk="1" latinLnBrk="0" hangingPunct="1">
              <a:lnSpc>
                <a:spcPct val="100000"/>
              </a:lnSpc>
              <a:spcBef>
                <a:spcPts val="100"/>
              </a:spcBef>
              <a:defRPr lang="es-ES" sz="1600" kern="1200" dirty="0" smtClean="0">
                <a:solidFill>
                  <a:srgbClr val="FFFFFF"/>
                </a:solidFill>
                <a:latin typeface="Arial Black"/>
                <a:ea typeface="+mn-ea"/>
                <a:cs typeface="Arial Black"/>
              </a:defRPr>
            </a:lvl2pPr>
            <a:lvl3pPr marL="12700" algn="l" defTabSz="914377" rtl="0" eaLnBrk="1" latinLnBrk="0" hangingPunct="1">
              <a:lnSpc>
                <a:spcPct val="100000"/>
              </a:lnSpc>
              <a:spcBef>
                <a:spcPts val="100"/>
              </a:spcBef>
              <a:defRPr lang="es-ES" sz="1600" kern="1200" dirty="0" smtClean="0">
                <a:solidFill>
                  <a:srgbClr val="FFFFFF"/>
                </a:solidFill>
                <a:latin typeface="Arial Black"/>
                <a:ea typeface="+mn-ea"/>
                <a:cs typeface="Arial Black"/>
              </a:defRPr>
            </a:lvl3pPr>
            <a:lvl4pPr marL="12700" algn="l" defTabSz="914377" rtl="0" eaLnBrk="1" latinLnBrk="0" hangingPunct="1">
              <a:lnSpc>
                <a:spcPct val="100000"/>
              </a:lnSpc>
              <a:spcBef>
                <a:spcPts val="100"/>
              </a:spcBef>
              <a:defRPr lang="es-ES" sz="1600" kern="1200" dirty="0" smtClean="0">
                <a:solidFill>
                  <a:srgbClr val="FFFFFF"/>
                </a:solidFill>
                <a:latin typeface="Arial Black"/>
                <a:ea typeface="+mn-ea"/>
                <a:cs typeface="Arial Black"/>
              </a:defRPr>
            </a:lvl4pPr>
            <a:lvl5pPr marL="12700" algn="l" defTabSz="914377" rtl="0" eaLnBrk="1" latinLnBrk="0" hangingPunct="1">
              <a:lnSpc>
                <a:spcPct val="100000"/>
              </a:lnSpc>
              <a:spcBef>
                <a:spcPts val="100"/>
              </a:spcBef>
              <a:defRPr lang="es-CO" sz="1600" kern="1200" dirty="0">
                <a:solidFill>
                  <a:srgbClr val="FFFFFF"/>
                </a:solidFill>
                <a:latin typeface="Arial Black"/>
                <a:ea typeface="+mn-ea"/>
                <a:cs typeface="Arial Black"/>
              </a:defRPr>
            </a:lvl5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31" name="Marcador de texto 30"/>
          <p:cNvSpPr>
            <a:spLocks noGrp="1"/>
          </p:cNvSpPr>
          <p:nvPr>
            <p:ph type="body" sz="quarter" idx="11"/>
          </p:nvPr>
        </p:nvSpPr>
        <p:spPr>
          <a:xfrm>
            <a:off x="7476161" y="599646"/>
            <a:ext cx="3814763" cy="43994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bg1"/>
                </a:solidFill>
                <a:latin typeface="Arial Black" panose="020B0A04020102020204" pitchFamily="34" charset="0"/>
              </a:defRPr>
            </a:lvl1pPr>
          </a:lstStyle>
          <a:p>
            <a:pPr lvl="0"/>
            <a:r>
              <a:rPr lang="es-ES"/>
              <a:t>Editar el estilo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34755307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>
            <a:extLst>
              <a:ext uri="{FF2B5EF4-FFF2-40B4-BE49-F238E27FC236}">
                <a16:creationId xmlns:a16="http://schemas.microsoft.com/office/drawing/2014/main" id="{1AF67778-1D9B-9EAF-CE87-4D0480D81FF7}"/>
              </a:ext>
            </a:extLst>
          </p:cNvPr>
          <p:cNvSpPr>
            <a:spLocks/>
          </p:cNvSpPr>
          <p:nvPr userDrawn="1"/>
        </p:nvSpPr>
        <p:spPr bwMode="auto">
          <a:xfrm>
            <a:off x="0" y="0"/>
            <a:ext cx="12192000" cy="6853238"/>
          </a:xfrm>
          <a:custGeom>
            <a:avLst/>
            <a:gdLst>
              <a:gd name="T0" fmla="*/ 0 w 12192000"/>
              <a:gd name="T1" fmla="*/ 6852755 h 6853555"/>
              <a:gd name="T2" fmla="*/ 12192000 w 12192000"/>
              <a:gd name="T3" fmla="*/ 6852755 h 6853555"/>
              <a:gd name="T4" fmla="*/ 12192000 w 12192000"/>
              <a:gd name="T5" fmla="*/ 0 h 6853555"/>
              <a:gd name="T6" fmla="*/ 0 w 12192000"/>
              <a:gd name="T7" fmla="*/ 0 h 6853555"/>
              <a:gd name="T8" fmla="*/ 0 w 12192000"/>
              <a:gd name="T9" fmla="*/ 6852755 h 685355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2192000" h="6853555">
                <a:moveTo>
                  <a:pt x="0" y="6853389"/>
                </a:moveTo>
                <a:lnTo>
                  <a:pt x="12192000" y="6853389"/>
                </a:lnTo>
                <a:lnTo>
                  <a:pt x="12192000" y="0"/>
                </a:lnTo>
                <a:lnTo>
                  <a:pt x="0" y="0"/>
                </a:lnTo>
                <a:lnTo>
                  <a:pt x="0" y="6853389"/>
                </a:lnTo>
                <a:close/>
              </a:path>
            </a:pathLst>
          </a:custGeom>
          <a:solidFill>
            <a:srgbClr val="D1D3D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s-419"/>
          </a:p>
        </p:txBody>
      </p:sp>
      <p:sp>
        <p:nvSpPr>
          <p:cNvPr id="3" name="object 3">
            <a:extLst>
              <a:ext uri="{FF2B5EF4-FFF2-40B4-BE49-F238E27FC236}">
                <a16:creationId xmlns:a16="http://schemas.microsoft.com/office/drawing/2014/main" id="{0EBA484F-68CF-8E45-B533-4BC02D4BE563}"/>
              </a:ext>
            </a:extLst>
          </p:cNvPr>
          <p:cNvSpPr>
            <a:spLocks/>
          </p:cNvSpPr>
          <p:nvPr userDrawn="1"/>
        </p:nvSpPr>
        <p:spPr bwMode="auto">
          <a:xfrm>
            <a:off x="1792288" y="5708650"/>
            <a:ext cx="6034087" cy="1149350"/>
          </a:xfrm>
          <a:custGeom>
            <a:avLst/>
            <a:gdLst>
              <a:gd name="T0" fmla="*/ 4734118 w 6035040"/>
              <a:gd name="T1" fmla="*/ 0 h 1149984"/>
              <a:gd name="T2" fmla="*/ 0 w 6035040"/>
              <a:gd name="T3" fmla="*/ 0 h 1149984"/>
              <a:gd name="T4" fmla="*/ 649500 w 6035040"/>
              <a:gd name="T5" fmla="*/ 528346 h 1149984"/>
              <a:gd name="T6" fmla="*/ 1342296 w 6035040"/>
              <a:gd name="T7" fmla="*/ 1148539 h 1149984"/>
              <a:gd name="T8" fmla="*/ 6033108 w 6035040"/>
              <a:gd name="T9" fmla="*/ 1146180 h 1149984"/>
              <a:gd name="T10" fmla="*/ 4734118 w 6035040"/>
              <a:gd name="T11" fmla="*/ 0 h 1149984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6035040" h="1149984">
                <a:moveTo>
                  <a:pt x="4735614" y="0"/>
                </a:moveTo>
                <a:lnTo>
                  <a:pt x="0" y="0"/>
                </a:lnTo>
                <a:lnTo>
                  <a:pt x="649706" y="528929"/>
                </a:lnTo>
                <a:lnTo>
                  <a:pt x="1342720" y="1149807"/>
                </a:lnTo>
                <a:lnTo>
                  <a:pt x="6035014" y="1147445"/>
                </a:lnTo>
                <a:lnTo>
                  <a:pt x="4735614" y="0"/>
                </a:lnTo>
                <a:close/>
              </a:path>
            </a:pathLst>
          </a:custGeom>
          <a:solidFill>
            <a:srgbClr val="21A8E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s-419"/>
          </a:p>
        </p:txBody>
      </p:sp>
      <p:sp>
        <p:nvSpPr>
          <p:cNvPr id="4" name="object 4">
            <a:extLst>
              <a:ext uri="{FF2B5EF4-FFF2-40B4-BE49-F238E27FC236}">
                <a16:creationId xmlns:a16="http://schemas.microsoft.com/office/drawing/2014/main" id="{4711D69D-7C0B-2A95-4F41-0A66E0AB32B2}"/>
              </a:ext>
            </a:extLst>
          </p:cNvPr>
          <p:cNvSpPr>
            <a:spLocks/>
          </p:cNvSpPr>
          <p:nvPr userDrawn="1"/>
        </p:nvSpPr>
        <p:spPr bwMode="auto">
          <a:xfrm>
            <a:off x="376238" y="520700"/>
            <a:ext cx="11391900" cy="5949950"/>
          </a:xfrm>
          <a:custGeom>
            <a:avLst/>
            <a:gdLst>
              <a:gd name="T0" fmla="*/ 0 w 11391900"/>
              <a:gd name="T1" fmla="*/ 0 h 5949315"/>
              <a:gd name="T2" fmla="*/ 0 w 11391900"/>
              <a:gd name="T3" fmla="*/ 5950064 h 5949315"/>
              <a:gd name="T4" fmla="*/ 11391493 w 11391900"/>
              <a:gd name="T5" fmla="*/ 5950064 h 5949315"/>
              <a:gd name="T6" fmla="*/ 11391493 w 11391900"/>
              <a:gd name="T7" fmla="*/ 623996 h 5949315"/>
              <a:gd name="T8" fmla="*/ 6121666 w 11391900"/>
              <a:gd name="T9" fmla="*/ 623996 h 5949315"/>
              <a:gd name="T10" fmla="*/ 5428640 w 11391900"/>
              <a:gd name="T11" fmla="*/ 2997 h 5949315"/>
              <a:gd name="T12" fmla="*/ 0 w 11391900"/>
              <a:gd name="T13" fmla="*/ 0 h 5949315"/>
              <a:gd name="T14" fmla="*/ 11391493 w 11391900"/>
              <a:gd name="T15" fmla="*/ 621339 h 5949315"/>
              <a:gd name="T16" fmla="*/ 6121666 w 11391900"/>
              <a:gd name="T17" fmla="*/ 623996 h 5949315"/>
              <a:gd name="T18" fmla="*/ 11391493 w 11391900"/>
              <a:gd name="T19" fmla="*/ 623996 h 5949315"/>
              <a:gd name="T20" fmla="*/ 11391493 w 11391900"/>
              <a:gd name="T21" fmla="*/ 621339 h 5949315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11391900" h="5949315">
                <a:moveTo>
                  <a:pt x="0" y="0"/>
                </a:moveTo>
                <a:lnTo>
                  <a:pt x="0" y="5948794"/>
                </a:lnTo>
                <a:lnTo>
                  <a:pt x="11391493" y="5948794"/>
                </a:lnTo>
                <a:lnTo>
                  <a:pt x="11391493" y="623862"/>
                </a:lnTo>
                <a:lnTo>
                  <a:pt x="6121666" y="623862"/>
                </a:lnTo>
                <a:lnTo>
                  <a:pt x="5428640" y="2997"/>
                </a:lnTo>
                <a:lnTo>
                  <a:pt x="0" y="0"/>
                </a:lnTo>
                <a:close/>
              </a:path>
              <a:path w="11391900" h="5949315">
                <a:moveTo>
                  <a:pt x="11391493" y="621207"/>
                </a:moveTo>
                <a:lnTo>
                  <a:pt x="6121666" y="623862"/>
                </a:lnTo>
                <a:lnTo>
                  <a:pt x="11391493" y="623862"/>
                </a:lnTo>
                <a:lnTo>
                  <a:pt x="11391493" y="621207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s-419"/>
          </a:p>
        </p:txBody>
      </p:sp>
      <p:sp>
        <p:nvSpPr>
          <p:cNvPr id="5" name="object 5">
            <a:extLst>
              <a:ext uri="{FF2B5EF4-FFF2-40B4-BE49-F238E27FC236}">
                <a16:creationId xmlns:a16="http://schemas.microsoft.com/office/drawing/2014/main" id="{39F51A90-218D-4884-7251-33A659AD513F}"/>
              </a:ext>
            </a:extLst>
          </p:cNvPr>
          <p:cNvSpPr>
            <a:spLocks/>
          </p:cNvSpPr>
          <p:nvPr userDrawn="1"/>
        </p:nvSpPr>
        <p:spPr bwMode="auto">
          <a:xfrm>
            <a:off x="6165850" y="0"/>
            <a:ext cx="6026150" cy="1149350"/>
          </a:xfrm>
          <a:custGeom>
            <a:avLst/>
            <a:gdLst>
              <a:gd name="T0" fmla="*/ 6024333 w 6027420"/>
              <a:gd name="T1" fmla="*/ 0 h 1149985"/>
              <a:gd name="T2" fmla="*/ 1298852 w 6027420"/>
              <a:gd name="T3" fmla="*/ 0 h 1149985"/>
              <a:gd name="T4" fmla="*/ 0 w 6027420"/>
              <a:gd name="T5" fmla="*/ 1146165 h 1149985"/>
              <a:gd name="T6" fmla="*/ 4690317 w 6027420"/>
              <a:gd name="T7" fmla="*/ 1148524 h 1149985"/>
              <a:gd name="T8" fmla="*/ 5383064 w 6027420"/>
              <a:gd name="T9" fmla="*/ 528345 h 1149985"/>
              <a:gd name="T10" fmla="*/ 6024333 w 6027420"/>
              <a:gd name="T11" fmla="*/ 6621 h 1149985"/>
              <a:gd name="T12" fmla="*/ 6024333 w 6027420"/>
              <a:gd name="T13" fmla="*/ 0 h 1149985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6027420" h="1149985">
                <a:moveTo>
                  <a:pt x="6026873" y="0"/>
                </a:moveTo>
                <a:lnTo>
                  <a:pt x="1299400" y="0"/>
                </a:lnTo>
                <a:lnTo>
                  <a:pt x="0" y="1147432"/>
                </a:lnTo>
                <a:lnTo>
                  <a:pt x="4692294" y="1149794"/>
                </a:lnTo>
                <a:lnTo>
                  <a:pt x="5385333" y="528929"/>
                </a:lnTo>
                <a:lnTo>
                  <a:pt x="6026873" y="6629"/>
                </a:lnTo>
                <a:lnTo>
                  <a:pt x="6026873" y="0"/>
                </a:lnTo>
                <a:close/>
              </a:path>
            </a:pathLst>
          </a:custGeom>
          <a:solidFill>
            <a:srgbClr val="009DD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s-419"/>
          </a:p>
        </p:txBody>
      </p:sp>
      <p:sp>
        <p:nvSpPr>
          <p:cNvPr id="6" name="object 7">
            <a:extLst>
              <a:ext uri="{FF2B5EF4-FFF2-40B4-BE49-F238E27FC236}">
                <a16:creationId xmlns:a16="http://schemas.microsoft.com/office/drawing/2014/main" id="{5B2EA15F-81E4-DCD0-9F29-ED8506AF607D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7091363" y="696913"/>
            <a:ext cx="201612" cy="201612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>
            <a:noFill/>
          </a:ln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defRPr/>
            </a:pPr>
            <a:endParaRPr lang="es-419" altLang="es-419"/>
          </a:p>
        </p:txBody>
      </p:sp>
      <p:sp>
        <p:nvSpPr>
          <p:cNvPr id="7" name="object 8">
            <a:extLst>
              <a:ext uri="{FF2B5EF4-FFF2-40B4-BE49-F238E27FC236}">
                <a16:creationId xmlns:a16="http://schemas.microsoft.com/office/drawing/2014/main" id="{DC3015D6-1D76-6EF8-6B57-E2FF24FEE56D}"/>
              </a:ext>
            </a:extLst>
          </p:cNvPr>
          <p:cNvSpPr>
            <a:spLocks/>
          </p:cNvSpPr>
          <p:nvPr userDrawn="1"/>
        </p:nvSpPr>
        <p:spPr bwMode="auto">
          <a:xfrm>
            <a:off x="7023100" y="630238"/>
            <a:ext cx="336550" cy="336550"/>
          </a:xfrm>
          <a:custGeom>
            <a:avLst/>
            <a:gdLst>
              <a:gd name="T0" fmla="*/ 336283 w 336550"/>
              <a:gd name="T1" fmla="*/ 168135 h 336550"/>
              <a:gd name="T2" fmla="*/ 330277 w 336550"/>
              <a:gd name="T3" fmla="*/ 212833 h 336550"/>
              <a:gd name="T4" fmla="*/ 313328 w 336550"/>
              <a:gd name="T5" fmla="*/ 252998 h 336550"/>
              <a:gd name="T6" fmla="*/ 287039 w 336550"/>
              <a:gd name="T7" fmla="*/ 287026 h 336550"/>
              <a:gd name="T8" fmla="*/ 253010 w 336550"/>
              <a:gd name="T9" fmla="*/ 313316 h 336550"/>
              <a:gd name="T10" fmla="*/ 212846 w 336550"/>
              <a:gd name="T11" fmla="*/ 330264 h 336550"/>
              <a:gd name="T12" fmla="*/ 168148 w 336550"/>
              <a:gd name="T13" fmla="*/ 336270 h 336550"/>
              <a:gd name="T14" fmla="*/ 123448 w 336550"/>
              <a:gd name="T15" fmla="*/ 330264 h 336550"/>
              <a:gd name="T16" fmla="*/ 83281 w 336550"/>
              <a:gd name="T17" fmla="*/ 313316 h 336550"/>
              <a:gd name="T18" fmla="*/ 49250 w 336550"/>
              <a:gd name="T19" fmla="*/ 287026 h 336550"/>
              <a:gd name="T20" fmla="*/ 22957 w 336550"/>
              <a:gd name="T21" fmla="*/ 252998 h 336550"/>
              <a:gd name="T22" fmla="*/ 6006 w 336550"/>
              <a:gd name="T23" fmla="*/ 212833 h 336550"/>
              <a:gd name="T24" fmla="*/ 0 w 336550"/>
              <a:gd name="T25" fmla="*/ 168135 h 336550"/>
              <a:gd name="T26" fmla="*/ 6006 w 336550"/>
              <a:gd name="T27" fmla="*/ 123436 h 336550"/>
              <a:gd name="T28" fmla="*/ 22957 w 336550"/>
              <a:gd name="T29" fmla="*/ 83272 h 336550"/>
              <a:gd name="T30" fmla="*/ 49250 w 336550"/>
              <a:gd name="T31" fmla="*/ 49244 h 336550"/>
              <a:gd name="T32" fmla="*/ 83281 w 336550"/>
              <a:gd name="T33" fmla="*/ 22954 h 336550"/>
              <a:gd name="T34" fmla="*/ 123448 w 336550"/>
              <a:gd name="T35" fmla="*/ 6005 h 336550"/>
              <a:gd name="T36" fmla="*/ 168148 w 336550"/>
              <a:gd name="T37" fmla="*/ 0 h 336550"/>
              <a:gd name="T38" fmla="*/ 212846 w 336550"/>
              <a:gd name="T39" fmla="*/ 6005 h 336550"/>
              <a:gd name="T40" fmla="*/ 253010 w 336550"/>
              <a:gd name="T41" fmla="*/ 22954 h 336550"/>
              <a:gd name="T42" fmla="*/ 287039 w 336550"/>
              <a:gd name="T43" fmla="*/ 49244 h 336550"/>
              <a:gd name="T44" fmla="*/ 313328 w 336550"/>
              <a:gd name="T45" fmla="*/ 83272 h 336550"/>
              <a:gd name="T46" fmla="*/ 330277 w 336550"/>
              <a:gd name="T47" fmla="*/ 123436 h 336550"/>
              <a:gd name="T48" fmla="*/ 336283 w 336550"/>
              <a:gd name="T49" fmla="*/ 168135 h 336550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</a:gdLst>
            <a:ahLst/>
            <a:cxnLst>
              <a:cxn ang="T50">
                <a:pos x="T0" y="T1"/>
              </a:cxn>
              <a:cxn ang="T51">
                <a:pos x="T2" y="T3"/>
              </a:cxn>
              <a:cxn ang="T52">
                <a:pos x="T4" y="T5"/>
              </a:cxn>
              <a:cxn ang="T53">
                <a:pos x="T6" y="T7"/>
              </a:cxn>
              <a:cxn ang="T54">
                <a:pos x="T8" y="T9"/>
              </a:cxn>
              <a:cxn ang="T55">
                <a:pos x="T10" y="T11"/>
              </a:cxn>
              <a:cxn ang="T56">
                <a:pos x="T12" y="T13"/>
              </a:cxn>
              <a:cxn ang="T57">
                <a:pos x="T14" y="T15"/>
              </a:cxn>
              <a:cxn ang="T58">
                <a:pos x="T16" y="T17"/>
              </a:cxn>
              <a:cxn ang="T59">
                <a:pos x="T18" y="T19"/>
              </a:cxn>
              <a:cxn ang="T60">
                <a:pos x="T20" y="T21"/>
              </a:cxn>
              <a:cxn ang="T61">
                <a:pos x="T22" y="T23"/>
              </a:cxn>
              <a:cxn ang="T62">
                <a:pos x="T24" y="T25"/>
              </a:cxn>
              <a:cxn ang="T63">
                <a:pos x="T26" y="T27"/>
              </a:cxn>
              <a:cxn ang="T64">
                <a:pos x="T28" y="T29"/>
              </a:cxn>
              <a:cxn ang="T65">
                <a:pos x="T30" y="T31"/>
              </a:cxn>
              <a:cxn ang="T66">
                <a:pos x="T32" y="T33"/>
              </a:cxn>
              <a:cxn ang="T67">
                <a:pos x="T34" y="T35"/>
              </a:cxn>
              <a:cxn ang="T68">
                <a:pos x="T36" y="T37"/>
              </a:cxn>
              <a:cxn ang="T69">
                <a:pos x="T38" y="T39"/>
              </a:cxn>
              <a:cxn ang="T70">
                <a:pos x="T40" y="T41"/>
              </a:cxn>
              <a:cxn ang="T71">
                <a:pos x="T42" y="T43"/>
              </a:cxn>
              <a:cxn ang="T72">
                <a:pos x="T44" y="T45"/>
              </a:cxn>
              <a:cxn ang="T73">
                <a:pos x="T46" y="T47"/>
              </a:cxn>
              <a:cxn ang="T74">
                <a:pos x="T48" y="T49"/>
              </a:cxn>
            </a:cxnLst>
            <a:rect l="0" t="0" r="r" b="b"/>
            <a:pathLst>
              <a:path w="336550" h="336550">
                <a:moveTo>
                  <a:pt x="336283" y="168135"/>
                </a:moveTo>
                <a:lnTo>
                  <a:pt x="330277" y="212833"/>
                </a:lnTo>
                <a:lnTo>
                  <a:pt x="313328" y="252998"/>
                </a:lnTo>
                <a:lnTo>
                  <a:pt x="287039" y="287026"/>
                </a:lnTo>
                <a:lnTo>
                  <a:pt x="253010" y="313316"/>
                </a:lnTo>
                <a:lnTo>
                  <a:pt x="212846" y="330264"/>
                </a:lnTo>
                <a:lnTo>
                  <a:pt x="168148" y="336270"/>
                </a:lnTo>
                <a:lnTo>
                  <a:pt x="123448" y="330264"/>
                </a:lnTo>
                <a:lnTo>
                  <a:pt x="83281" y="313316"/>
                </a:lnTo>
                <a:lnTo>
                  <a:pt x="49250" y="287026"/>
                </a:lnTo>
                <a:lnTo>
                  <a:pt x="22957" y="252998"/>
                </a:lnTo>
                <a:lnTo>
                  <a:pt x="6006" y="212833"/>
                </a:lnTo>
                <a:lnTo>
                  <a:pt x="0" y="168135"/>
                </a:lnTo>
                <a:lnTo>
                  <a:pt x="6006" y="123436"/>
                </a:lnTo>
                <a:lnTo>
                  <a:pt x="22957" y="83272"/>
                </a:lnTo>
                <a:lnTo>
                  <a:pt x="49250" y="49244"/>
                </a:lnTo>
                <a:lnTo>
                  <a:pt x="83281" y="22954"/>
                </a:lnTo>
                <a:lnTo>
                  <a:pt x="123448" y="6005"/>
                </a:lnTo>
                <a:lnTo>
                  <a:pt x="168148" y="0"/>
                </a:lnTo>
                <a:lnTo>
                  <a:pt x="212846" y="6005"/>
                </a:lnTo>
                <a:lnTo>
                  <a:pt x="253010" y="22954"/>
                </a:lnTo>
                <a:lnTo>
                  <a:pt x="287039" y="49244"/>
                </a:lnTo>
                <a:lnTo>
                  <a:pt x="313328" y="83272"/>
                </a:lnTo>
                <a:lnTo>
                  <a:pt x="330277" y="123436"/>
                </a:lnTo>
                <a:lnTo>
                  <a:pt x="336283" y="168135"/>
                </a:lnTo>
                <a:close/>
              </a:path>
            </a:pathLst>
          </a:custGeom>
          <a:noFill/>
          <a:ln w="12700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s-419"/>
          </a:p>
        </p:txBody>
      </p:sp>
      <p:sp>
        <p:nvSpPr>
          <p:cNvPr id="8" name="object 9">
            <a:extLst>
              <a:ext uri="{FF2B5EF4-FFF2-40B4-BE49-F238E27FC236}">
                <a16:creationId xmlns:a16="http://schemas.microsoft.com/office/drawing/2014/main" id="{50775C38-586C-9F20-6D65-71D82002D37C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2170113" y="79375"/>
            <a:ext cx="608012" cy="361950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  <a:ln>
            <a:noFill/>
          </a:ln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defRPr/>
            </a:pPr>
            <a:endParaRPr lang="es-419" altLang="es-419"/>
          </a:p>
        </p:txBody>
      </p:sp>
      <p:sp>
        <p:nvSpPr>
          <p:cNvPr id="9" name="object 11">
            <a:extLst>
              <a:ext uri="{FF2B5EF4-FFF2-40B4-BE49-F238E27FC236}">
                <a16:creationId xmlns:a16="http://schemas.microsoft.com/office/drawing/2014/main" id="{8615CFA1-493E-32BF-17C5-A14961C3523A}"/>
              </a:ext>
            </a:extLst>
          </p:cNvPr>
          <p:cNvSpPr>
            <a:spLocks/>
          </p:cNvSpPr>
          <p:nvPr userDrawn="1"/>
        </p:nvSpPr>
        <p:spPr bwMode="auto">
          <a:xfrm>
            <a:off x="5345113" y="1143000"/>
            <a:ext cx="6423025" cy="5308600"/>
          </a:xfrm>
          <a:custGeom>
            <a:avLst/>
            <a:gdLst>
              <a:gd name="T0" fmla="*/ 6421858 w 6423659"/>
              <a:gd name="T1" fmla="*/ 0 h 5308600"/>
              <a:gd name="T2" fmla="*/ 819750 w 6423659"/>
              <a:gd name="T3" fmla="*/ 4889 h 5308600"/>
              <a:gd name="T4" fmla="*/ 0 w 6423659"/>
              <a:gd name="T5" fmla="*/ 3297110 h 5308600"/>
              <a:gd name="T6" fmla="*/ 4003329 w 6423659"/>
              <a:gd name="T7" fmla="*/ 5302618 h 5308600"/>
              <a:gd name="T8" fmla="*/ 6421858 w 6423659"/>
              <a:gd name="T9" fmla="*/ 5308130 h 5308600"/>
              <a:gd name="T10" fmla="*/ 6421858 w 6423659"/>
              <a:gd name="T11" fmla="*/ 0 h 530860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6423659" h="5308600">
                <a:moveTo>
                  <a:pt x="6423126" y="0"/>
                </a:moveTo>
                <a:lnTo>
                  <a:pt x="819912" y="4889"/>
                </a:lnTo>
                <a:lnTo>
                  <a:pt x="0" y="3297110"/>
                </a:lnTo>
                <a:lnTo>
                  <a:pt x="4004119" y="5302618"/>
                </a:lnTo>
                <a:lnTo>
                  <a:pt x="6423126" y="5308130"/>
                </a:lnTo>
                <a:lnTo>
                  <a:pt x="6423126" y="0"/>
                </a:lnTo>
                <a:close/>
              </a:path>
            </a:pathLst>
          </a:custGeom>
          <a:solidFill>
            <a:srgbClr val="21A8E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s-419"/>
          </a:p>
        </p:txBody>
      </p:sp>
      <p:pic>
        <p:nvPicPr>
          <p:cNvPr id="10" name="Imagen 17">
            <a:extLst>
              <a:ext uri="{FF2B5EF4-FFF2-40B4-BE49-F238E27FC236}">
                <a16:creationId xmlns:a16="http://schemas.microsoft.com/office/drawing/2014/main" id="{FBF895F6-130A-A83C-7EEE-8EE11F50103C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0963"/>
            <a:ext cx="2120900" cy="360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Marcador de texto 16"/>
          <p:cNvSpPr>
            <a:spLocks noGrp="1"/>
          </p:cNvSpPr>
          <p:nvPr>
            <p:ph type="body" sz="quarter" idx="10"/>
          </p:nvPr>
        </p:nvSpPr>
        <p:spPr>
          <a:xfrm>
            <a:off x="7483475" y="630238"/>
            <a:ext cx="3817007" cy="336550"/>
          </a:xfrm>
        </p:spPr>
        <p:txBody>
          <a:bodyPr>
            <a:noAutofit/>
          </a:bodyPr>
          <a:lstStyle>
            <a:lvl1pPr marL="0" indent="0">
              <a:buNone/>
              <a:defRPr sz="1800">
                <a:solidFill>
                  <a:schemeClr val="bg1"/>
                </a:solidFill>
                <a:latin typeface="Arial Black" panose="020B0A04020102020204" pitchFamily="34" charset="0"/>
              </a:defRPr>
            </a:lvl1pPr>
          </a:lstStyle>
          <a:p>
            <a:pPr lvl="0"/>
            <a:r>
              <a:rPr lang="es-ES"/>
              <a:t>Editar el estilo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11160619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0">
            <a:extLst>
              <a:ext uri="{FF2B5EF4-FFF2-40B4-BE49-F238E27FC236}">
                <a16:creationId xmlns:a16="http://schemas.microsoft.com/office/drawing/2014/main" id="{88F3A02A-95AE-4CE4-6FC6-DBEE057207BB}"/>
              </a:ext>
            </a:extLst>
          </p:cNvPr>
          <p:cNvSpPr>
            <a:spLocks/>
          </p:cNvSpPr>
          <p:nvPr userDrawn="1"/>
        </p:nvSpPr>
        <p:spPr bwMode="auto">
          <a:xfrm>
            <a:off x="3352800" y="6353175"/>
            <a:ext cx="8839200" cy="504825"/>
          </a:xfrm>
          <a:custGeom>
            <a:avLst/>
            <a:gdLst>
              <a:gd name="T0" fmla="*/ 0 w 8839835"/>
              <a:gd name="T1" fmla="*/ 0 h 505459"/>
              <a:gd name="T2" fmla="*/ 187730 w 8839835"/>
              <a:gd name="T3" fmla="*/ 499467 h 505459"/>
              <a:gd name="T4" fmla="*/ 8838031 w 8839835"/>
              <a:gd name="T5" fmla="*/ 504078 h 505459"/>
              <a:gd name="T6" fmla="*/ 8838031 w 8839835"/>
              <a:gd name="T7" fmla="*/ 14416 h 505459"/>
              <a:gd name="T8" fmla="*/ 0 w 8839835"/>
              <a:gd name="T9" fmla="*/ 0 h 50545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8839835" h="505459">
                <a:moveTo>
                  <a:pt x="0" y="0"/>
                </a:moveTo>
                <a:lnTo>
                  <a:pt x="187756" y="500722"/>
                </a:lnTo>
                <a:lnTo>
                  <a:pt x="8839301" y="505345"/>
                </a:lnTo>
                <a:lnTo>
                  <a:pt x="8839301" y="14452"/>
                </a:lnTo>
                <a:lnTo>
                  <a:pt x="0" y="0"/>
                </a:lnTo>
                <a:close/>
              </a:path>
            </a:pathLst>
          </a:custGeom>
          <a:solidFill>
            <a:srgbClr val="A8E0F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s-419"/>
          </a:p>
        </p:txBody>
      </p:sp>
      <p:sp>
        <p:nvSpPr>
          <p:cNvPr id="3" name="object 11">
            <a:extLst>
              <a:ext uri="{FF2B5EF4-FFF2-40B4-BE49-F238E27FC236}">
                <a16:creationId xmlns:a16="http://schemas.microsoft.com/office/drawing/2014/main" id="{1E87E5F6-1B8B-EA09-19FB-D00F90881603}"/>
              </a:ext>
            </a:extLst>
          </p:cNvPr>
          <p:cNvSpPr>
            <a:spLocks/>
          </p:cNvSpPr>
          <p:nvPr userDrawn="1"/>
        </p:nvSpPr>
        <p:spPr bwMode="auto">
          <a:xfrm>
            <a:off x="2789238" y="0"/>
            <a:ext cx="9402762" cy="504825"/>
          </a:xfrm>
          <a:custGeom>
            <a:avLst/>
            <a:gdLst>
              <a:gd name="T0" fmla="*/ 0 w 9402445"/>
              <a:gd name="T1" fmla="*/ 0 h 505459"/>
              <a:gd name="T2" fmla="*/ 317636 w 9402445"/>
              <a:gd name="T3" fmla="*/ 499544 h 505459"/>
              <a:gd name="T4" fmla="*/ 9402913 w 9402445"/>
              <a:gd name="T5" fmla="*/ 504091 h 505459"/>
              <a:gd name="T6" fmla="*/ 9402913 w 9402445"/>
              <a:gd name="T7" fmla="*/ 14416 h 505459"/>
              <a:gd name="T8" fmla="*/ 0 w 9402445"/>
              <a:gd name="T9" fmla="*/ 0 h 50545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9402445" h="505459">
                <a:moveTo>
                  <a:pt x="0" y="0"/>
                </a:moveTo>
                <a:lnTo>
                  <a:pt x="317614" y="500799"/>
                </a:lnTo>
                <a:lnTo>
                  <a:pt x="9402279" y="505358"/>
                </a:lnTo>
                <a:lnTo>
                  <a:pt x="9402279" y="14452"/>
                </a:lnTo>
                <a:lnTo>
                  <a:pt x="0" y="0"/>
                </a:lnTo>
                <a:close/>
              </a:path>
            </a:pathLst>
          </a:custGeom>
          <a:solidFill>
            <a:srgbClr val="E6E7E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s-419"/>
          </a:p>
        </p:txBody>
      </p:sp>
      <p:sp>
        <p:nvSpPr>
          <p:cNvPr id="4" name="object 14">
            <a:extLst>
              <a:ext uri="{FF2B5EF4-FFF2-40B4-BE49-F238E27FC236}">
                <a16:creationId xmlns:a16="http://schemas.microsoft.com/office/drawing/2014/main" id="{993F39CA-C816-688F-A45D-33497AB16F40}"/>
              </a:ext>
            </a:extLst>
          </p:cNvPr>
          <p:cNvSpPr>
            <a:spLocks/>
          </p:cNvSpPr>
          <p:nvPr userDrawn="1"/>
        </p:nvSpPr>
        <p:spPr bwMode="auto">
          <a:xfrm>
            <a:off x="9274175" y="2278063"/>
            <a:ext cx="1577975" cy="0"/>
          </a:xfrm>
          <a:custGeom>
            <a:avLst/>
            <a:gdLst>
              <a:gd name="T0" fmla="*/ 0 w 1577975"/>
              <a:gd name="T1" fmla="*/ 1577886 w 1577975"/>
              <a:gd name="T2" fmla="*/ 0 60000 65536"/>
              <a:gd name="T3" fmla="*/ 0 60000 65536"/>
            </a:gdLst>
            <a:ahLst/>
            <a:cxnLst>
              <a:cxn ang="T2">
                <a:pos x="T0" y="0"/>
              </a:cxn>
              <a:cxn ang="T3">
                <a:pos x="T1" y="0"/>
              </a:cxn>
            </a:cxnLst>
            <a:rect l="0" t="0" r="r" b="b"/>
            <a:pathLst>
              <a:path w="1577975">
                <a:moveTo>
                  <a:pt x="0" y="0"/>
                </a:moveTo>
                <a:lnTo>
                  <a:pt x="1577886" y="0"/>
                </a:lnTo>
              </a:path>
            </a:pathLst>
          </a:custGeom>
          <a:noFill/>
          <a:ln w="12700">
            <a:solidFill>
              <a:srgbClr val="D1D3D4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s-419"/>
          </a:p>
        </p:txBody>
      </p:sp>
      <p:sp>
        <p:nvSpPr>
          <p:cNvPr id="5" name="object 15">
            <a:extLst>
              <a:ext uri="{FF2B5EF4-FFF2-40B4-BE49-F238E27FC236}">
                <a16:creationId xmlns:a16="http://schemas.microsoft.com/office/drawing/2014/main" id="{1110127D-89E7-4156-361F-3F3F70F3A9E3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11349038" y="71438"/>
            <a:ext cx="608012" cy="361950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>
            <a:noFill/>
          </a:ln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defRPr/>
            </a:pPr>
            <a:endParaRPr lang="es-419" altLang="es-419"/>
          </a:p>
        </p:txBody>
      </p:sp>
      <p:pic>
        <p:nvPicPr>
          <p:cNvPr id="6" name="Imagen 8">
            <a:extLst>
              <a:ext uri="{FF2B5EF4-FFF2-40B4-BE49-F238E27FC236}">
                <a16:creationId xmlns:a16="http://schemas.microsoft.com/office/drawing/2014/main" id="{668A1CCD-6728-D185-A051-3BC20D9A36F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2875"/>
            <a:ext cx="2120900" cy="360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" name="Marcador de contenido 24"/>
          <p:cNvSpPr>
            <a:spLocks noGrp="1"/>
          </p:cNvSpPr>
          <p:nvPr>
            <p:ph sz="quarter" idx="10"/>
          </p:nvPr>
        </p:nvSpPr>
        <p:spPr>
          <a:xfrm>
            <a:off x="6927134" y="2699969"/>
            <a:ext cx="3964844" cy="2633939"/>
          </a:xfrm>
        </p:spPr>
        <p:txBody>
          <a:bodyPr>
            <a:normAutofit/>
          </a:bodyPr>
          <a:lstStyle>
            <a:lvl1pPr marL="12700" indent="0" algn="just">
              <a:lnSpc>
                <a:spcPct val="100000"/>
              </a:lnSpc>
              <a:spcBef>
                <a:spcPts val="100"/>
              </a:spcBef>
              <a:buNone/>
              <a:defRPr lang="es-CO" sz="1400" kern="1200" dirty="0">
                <a:solidFill>
                  <a:srgbClr val="58595B"/>
                </a:solidFill>
                <a:latin typeface="Arial"/>
                <a:ea typeface="+mn-ea"/>
                <a:cs typeface="Arial"/>
              </a:defRPr>
            </a:lvl1pPr>
            <a:lvl2pPr>
              <a:defRPr lang="es-ES" sz="1400" kern="1200" dirty="0" smtClean="0">
                <a:solidFill>
                  <a:srgbClr val="58595B"/>
                </a:solidFill>
                <a:latin typeface="Arial"/>
                <a:ea typeface="+mn-ea"/>
                <a:cs typeface="Arial"/>
              </a:defRPr>
            </a:lvl2pPr>
            <a:lvl3pPr>
              <a:defRPr lang="es-ES" sz="1400" kern="1200" dirty="0" smtClean="0">
                <a:solidFill>
                  <a:srgbClr val="58595B"/>
                </a:solidFill>
                <a:latin typeface="Arial"/>
                <a:ea typeface="+mn-ea"/>
                <a:cs typeface="Arial"/>
              </a:defRPr>
            </a:lvl3pPr>
            <a:lvl4pPr>
              <a:defRPr lang="es-ES" sz="1400" kern="1200" dirty="0" smtClean="0">
                <a:solidFill>
                  <a:srgbClr val="58595B"/>
                </a:solidFill>
                <a:latin typeface="Arial"/>
                <a:ea typeface="+mn-ea"/>
                <a:cs typeface="Arial"/>
              </a:defRPr>
            </a:lvl4pPr>
            <a:lvl5pPr>
              <a:defRPr lang="es-CO" sz="1400" kern="1200" dirty="0">
                <a:solidFill>
                  <a:srgbClr val="58595B"/>
                </a:solidFill>
                <a:latin typeface="Arial"/>
                <a:ea typeface="+mn-ea"/>
                <a:cs typeface="Arial"/>
              </a:defRPr>
            </a:lvl5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27" name="Marcador de texto 26"/>
          <p:cNvSpPr>
            <a:spLocks noGrp="1"/>
          </p:cNvSpPr>
          <p:nvPr>
            <p:ph type="body" sz="quarter" idx="11"/>
          </p:nvPr>
        </p:nvSpPr>
        <p:spPr>
          <a:xfrm>
            <a:off x="6927133" y="2067185"/>
            <a:ext cx="2347328" cy="421857"/>
          </a:xfrm>
        </p:spPr>
        <p:txBody>
          <a:bodyPr>
            <a:normAutofit/>
          </a:bodyPr>
          <a:lstStyle>
            <a:lvl1pPr marL="0" indent="0">
              <a:buNone/>
              <a:defRPr lang="es-CO" sz="1800" b="0" i="0" kern="1200" spc="-5" dirty="0" smtClean="0">
                <a:solidFill>
                  <a:srgbClr val="21A8E0"/>
                </a:solidFill>
                <a:latin typeface="Arial Black"/>
                <a:ea typeface="+mj-ea"/>
                <a:cs typeface="Arial Black"/>
              </a:defRPr>
            </a:lvl1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13543980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>
            <a:extLst>
              <a:ext uri="{FF2B5EF4-FFF2-40B4-BE49-F238E27FC236}">
                <a16:creationId xmlns:a16="http://schemas.microsoft.com/office/drawing/2014/main" id="{A3BC9068-E9AB-5EE6-4DF4-310608CA3815}"/>
              </a:ext>
            </a:extLst>
          </p:cNvPr>
          <p:cNvSpPr>
            <a:spLocks/>
          </p:cNvSpPr>
          <p:nvPr userDrawn="1"/>
        </p:nvSpPr>
        <p:spPr bwMode="auto">
          <a:xfrm>
            <a:off x="0" y="0"/>
            <a:ext cx="12192000" cy="6858000"/>
          </a:xfrm>
          <a:custGeom>
            <a:avLst/>
            <a:gdLst>
              <a:gd name="T0" fmla="*/ 0 w 12192000"/>
              <a:gd name="T1" fmla="*/ 6858000 h 6858000"/>
              <a:gd name="T2" fmla="*/ 12192000 w 12192000"/>
              <a:gd name="T3" fmla="*/ 6858000 h 6858000"/>
              <a:gd name="T4" fmla="*/ 12192000 w 12192000"/>
              <a:gd name="T5" fmla="*/ 0 h 6858000"/>
              <a:gd name="T6" fmla="*/ 0 w 12192000"/>
              <a:gd name="T7" fmla="*/ 0 h 6858000"/>
              <a:gd name="T8" fmla="*/ 0 w 12192000"/>
              <a:gd name="T9" fmla="*/ 6858000 h 68580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2192000" h="6858000">
                <a:moveTo>
                  <a:pt x="0" y="6858000"/>
                </a:moveTo>
                <a:lnTo>
                  <a:pt x="12192000" y="6858000"/>
                </a:lnTo>
                <a:lnTo>
                  <a:pt x="12192000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rgbClr val="BCBEC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s-419"/>
          </a:p>
        </p:txBody>
      </p:sp>
      <p:sp>
        <p:nvSpPr>
          <p:cNvPr id="3" name="object 3">
            <a:extLst>
              <a:ext uri="{FF2B5EF4-FFF2-40B4-BE49-F238E27FC236}">
                <a16:creationId xmlns:a16="http://schemas.microsoft.com/office/drawing/2014/main" id="{77B39B2C-07CF-A75B-96CC-FB5C965BCFE3}"/>
              </a:ext>
            </a:extLst>
          </p:cNvPr>
          <p:cNvSpPr>
            <a:spLocks/>
          </p:cNvSpPr>
          <p:nvPr userDrawn="1"/>
        </p:nvSpPr>
        <p:spPr bwMode="auto">
          <a:xfrm>
            <a:off x="0" y="0"/>
            <a:ext cx="12192000" cy="6858000"/>
          </a:xfrm>
          <a:custGeom>
            <a:avLst/>
            <a:gdLst>
              <a:gd name="T0" fmla="*/ 12192000 w 12192000"/>
              <a:gd name="T1" fmla="*/ 0 h 6858000"/>
              <a:gd name="T2" fmla="*/ 1168793 w 12192000"/>
              <a:gd name="T3" fmla="*/ 0 h 6858000"/>
              <a:gd name="T4" fmla="*/ 0 w 12192000"/>
              <a:gd name="T5" fmla="*/ 834326 h 6858000"/>
              <a:gd name="T6" fmla="*/ 0 w 12192000"/>
              <a:gd name="T7" fmla="*/ 6858000 h 6858000"/>
              <a:gd name="T8" fmla="*/ 11670360 w 12192000"/>
              <a:gd name="T9" fmla="*/ 6858000 h 6858000"/>
              <a:gd name="T10" fmla="*/ 12192000 w 12192000"/>
              <a:gd name="T11" fmla="*/ 6108966 h 6858000"/>
              <a:gd name="T12" fmla="*/ 12192000 w 12192000"/>
              <a:gd name="T13" fmla="*/ 0 h 6858000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12192000" h="6858000">
                <a:moveTo>
                  <a:pt x="12192000" y="0"/>
                </a:moveTo>
                <a:lnTo>
                  <a:pt x="1168793" y="0"/>
                </a:lnTo>
                <a:lnTo>
                  <a:pt x="0" y="834326"/>
                </a:lnTo>
                <a:lnTo>
                  <a:pt x="0" y="6858000"/>
                </a:lnTo>
                <a:lnTo>
                  <a:pt x="11670360" y="6858000"/>
                </a:lnTo>
                <a:lnTo>
                  <a:pt x="12192000" y="6108966"/>
                </a:lnTo>
                <a:lnTo>
                  <a:pt x="12192000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s-419"/>
          </a:p>
        </p:txBody>
      </p:sp>
      <p:sp>
        <p:nvSpPr>
          <p:cNvPr id="4" name="object 4">
            <a:extLst>
              <a:ext uri="{FF2B5EF4-FFF2-40B4-BE49-F238E27FC236}">
                <a16:creationId xmlns:a16="http://schemas.microsoft.com/office/drawing/2014/main" id="{2CAE87B9-D0A9-E353-5C64-5CD4D5DD2B9B}"/>
              </a:ext>
            </a:extLst>
          </p:cNvPr>
          <p:cNvSpPr>
            <a:spLocks/>
          </p:cNvSpPr>
          <p:nvPr userDrawn="1"/>
        </p:nvSpPr>
        <p:spPr bwMode="auto">
          <a:xfrm>
            <a:off x="60325" y="0"/>
            <a:ext cx="6035675" cy="885825"/>
          </a:xfrm>
          <a:custGeom>
            <a:avLst/>
            <a:gdLst>
              <a:gd name="T0" fmla="*/ 6036284 w 6035040"/>
              <a:gd name="T1" fmla="*/ 0 h 886460"/>
              <a:gd name="T2" fmla="*/ 1299674 w 6035040"/>
              <a:gd name="T3" fmla="*/ 0 h 886460"/>
              <a:gd name="T4" fmla="*/ 0 w 6035040"/>
              <a:gd name="T5" fmla="*/ 883060 h 886460"/>
              <a:gd name="T6" fmla="*/ 4693282 w 6035040"/>
              <a:gd name="T7" fmla="*/ 884873 h 886460"/>
              <a:gd name="T8" fmla="*/ 5386454 w 6035040"/>
              <a:gd name="T9" fmla="*/ 407073 h 886460"/>
              <a:gd name="T10" fmla="*/ 6036284 w 6035040"/>
              <a:gd name="T11" fmla="*/ 0 h 88646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6035040" h="886460">
                <a:moveTo>
                  <a:pt x="6035014" y="0"/>
                </a:moveTo>
                <a:lnTo>
                  <a:pt x="1299400" y="0"/>
                </a:lnTo>
                <a:lnTo>
                  <a:pt x="0" y="884326"/>
                </a:lnTo>
                <a:lnTo>
                  <a:pt x="4692294" y="886142"/>
                </a:lnTo>
                <a:lnTo>
                  <a:pt x="5385320" y="407657"/>
                </a:lnTo>
                <a:lnTo>
                  <a:pt x="6035014" y="0"/>
                </a:lnTo>
                <a:close/>
              </a:path>
            </a:pathLst>
          </a:custGeom>
          <a:solidFill>
            <a:srgbClr val="009DD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s-419"/>
          </a:p>
        </p:txBody>
      </p:sp>
      <p:sp>
        <p:nvSpPr>
          <p:cNvPr id="5" name="object 8">
            <a:extLst>
              <a:ext uri="{FF2B5EF4-FFF2-40B4-BE49-F238E27FC236}">
                <a16:creationId xmlns:a16="http://schemas.microsoft.com/office/drawing/2014/main" id="{4E387DB3-AA0A-C041-5972-DDACC33B40B6}"/>
              </a:ext>
            </a:extLst>
          </p:cNvPr>
          <p:cNvSpPr txBox="1"/>
          <p:nvPr userDrawn="1"/>
        </p:nvSpPr>
        <p:spPr>
          <a:xfrm>
            <a:off x="9304338" y="5218113"/>
            <a:ext cx="1435100" cy="258762"/>
          </a:xfrm>
          <a:prstGeom prst="rect">
            <a:avLst/>
          </a:prstGeom>
        </p:spPr>
        <p:txBody>
          <a:bodyPr lIns="0" tIns="12700" rIns="0" bIns="0">
            <a:spAutoFit/>
          </a:bodyPr>
          <a:lstStyle/>
          <a:p>
            <a:pPr marL="12700" eaLnBrk="1" fontAlgn="auto" hangingPunct="1">
              <a:spcBef>
                <a:spcPts val="100"/>
              </a:spcBef>
              <a:spcAft>
                <a:spcPts val="0"/>
              </a:spcAft>
              <a:defRPr/>
            </a:pPr>
            <a:r>
              <a:rPr sz="1600" spc="-5" dirty="0">
                <a:solidFill>
                  <a:srgbClr val="FFFFFF"/>
                </a:solidFill>
                <a:latin typeface="Trebuchet MS" panose="020B0603020202020204" pitchFamily="34" charset="0"/>
                <a:cs typeface="Lato"/>
              </a:rPr>
              <a:t>Ganancia</a:t>
            </a:r>
            <a:r>
              <a:rPr sz="1600" spc="-55" dirty="0">
                <a:solidFill>
                  <a:srgbClr val="FFFFFF"/>
                </a:solidFill>
                <a:latin typeface="Trebuchet MS" panose="020B0603020202020204" pitchFamily="34" charset="0"/>
                <a:cs typeface="Lato"/>
              </a:rPr>
              <a:t> </a:t>
            </a:r>
            <a:r>
              <a:rPr sz="1600" b="1" dirty="0">
                <a:solidFill>
                  <a:srgbClr val="FFFFFF"/>
                </a:solidFill>
                <a:latin typeface="Trebuchet MS" panose="020B0603020202020204" pitchFamily="34" charset="0"/>
                <a:cs typeface="Lato"/>
              </a:rPr>
              <a:t>2019</a:t>
            </a:r>
            <a:endParaRPr sz="1600" dirty="0">
              <a:latin typeface="Trebuchet MS" panose="020B0603020202020204" pitchFamily="34" charset="0"/>
              <a:cs typeface="Lato"/>
            </a:endParaRPr>
          </a:p>
        </p:txBody>
      </p:sp>
      <p:sp>
        <p:nvSpPr>
          <p:cNvPr id="6" name="object 9">
            <a:extLst>
              <a:ext uri="{FF2B5EF4-FFF2-40B4-BE49-F238E27FC236}">
                <a16:creationId xmlns:a16="http://schemas.microsoft.com/office/drawing/2014/main" id="{5B257118-8006-1E83-C7A1-A3C3A6A3BDE3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9975850" y="3694113"/>
            <a:ext cx="1525588" cy="1974850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>
            <a:noFill/>
          </a:ln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defRPr/>
            </a:pPr>
            <a:endParaRPr lang="es-419" altLang="es-419"/>
          </a:p>
        </p:txBody>
      </p:sp>
      <p:sp>
        <p:nvSpPr>
          <p:cNvPr id="7" name="object 14">
            <a:extLst>
              <a:ext uri="{FF2B5EF4-FFF2-40B4-BE49-F238E27FC236}">
                <a16:creationId xmlns:a16="http://schemas.microsoft.com/office/drawing/2014/main" id="{4A394640-5104-7017-222A-E4FAD387E161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11271250" y="142875"/>
            <a:ext cx="608013" cy="361950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  <a:ln>
            <a:noFill/>
          </a:ln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defRPr/>
            </a:pPr>
            <a:endParaRPr lang="es-419" altLang="es-419"/>
          </a:p>
        </p:txBody>
      </p:sp>
      <p:sp>
        <p:nvSpPr>
          <p:cNvPr id="8" name="object 16">
            <a:extLst>
              <a:ext uri="{FF2B5EF4-FFF2-40B4-BE49-F238E27FC236}">
                <a16:creationId xmlns:a16="http://schemas.microsoft.com/office/drawing/2014/main" id="{7FD0EC9C-AC38-C74C-D689-6DE7606D5917}"/>
              </a:ext>
            </a:extLst>
          </p:cNvPr>
          <p:cNvSpPr txBox="1"/>
          <p:nvPr userDrawn="1"/>
        </p:nvSpPr>
        <p:spPr>
          <a:xfrm>
            <a:off x="9001125" y="2373313"/>
            <a:ext cx="1738313" cy="2987675"/>
          </a:xfrm>
          <a:prstGeom prst="rect">
            <a:avLst/>
          </a:prstGeom>
        </p:spPr>
        <p:txBody>
          <a:bodyPr lIns="0" tIns="12700" rIns="0" bIns="0">
            <a:spAutoFit/>
          </a:bodyPr>
          <a:lstStyle/>
          <a:p>
            <a:pPr marL="12700" eaLnBrk="1" fontAlgn="auto" hangingPunct="1">
              <a:spcBef>
                <a:spcPts val="100"/>
              </a:spcBef>
              <a:spcAft>
                <a:spcPts val="0"/>
              </a:spcAft>
              <a:defRPr/>
            </a:pPr>
            <a:r>
              <a:rPr sz="6000" b="1" dirty="0">
                <a:solidFill>
                  <a:srgbClr val="FFFFFF"/>
                </a:solidFill>
                <a:latin typeface="Trebuchet MS" panose="020B0603020202020204" pitchFamily="34" charset="0"/>
                <a:cs typeface="Lato"/>
              </a:rPr>
              <a:t>0%</a:t>
            </a:r>
            <a:endParaRPr sz="6000" dirty="0">
              <a:latin typeface="Trebuchet MS" panose="020B0603020202020204" pitchFamily="34" charset="0"/>
              <a:cs typeface="Lato"/>
            </a:endParaRPr>
          </a:p>
          <a:p>
            <a:pPr eaLnBrk="1" fontAlgn="auto" hangingPunct="1">
              <a:spcBef>
                <a:spcPts val="51"/>
              </a:spcBef>
              <a:spcAft>
                <a:spcPts val="0"/>
              </a:spcAft>
              <a:defRPr/>
            </a:pPr>
            <a:endParaRPr sz="7250" dirty="0">
              <a:latin typeface="Trebuchet MS" panose="020B0603020202020204" pitchFamily="34" charset="0"/>
              <a:cs typeface="Lato"/>
            </a:endParaRPr>
          </a:p>
          <a:p>
            <a:pPr marL="229229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sz="6000" b="1" dirty="0">
                <a:solidFill>
                  <a:srgbClr val="FFFFFF"/>
                </a:solidFill>
                <a:latin typeface="Trebuchet MS" panose="020B0603020202020204" pitchFamily="34" charset="0"/>
                <a:cs typeface="Lato"/>
              </a:rPr>
              <a:t>60%</a:t>
            </a:r>
            <a:endParaRPr sz="6000" dirty="0">
              <a:latin typeface="Trebuchet MS" panose="020B0603020202020204" pitchFamily="34" charset="0"/>
              <a:cs typeface="Lato"/>
            </a:endParaRPr>
          </a:p>
        </p:txBody>
      </p:sp>
      <p:pic>
        <p:nvPicPr>
          <p:cNvPr id="9" name="Imagen 11">
            <a:extLst>
              <a:ext uri="{FF2B5EF4-FFF2-40B4-BE49-F238E27FC236}">
                <a16:creationId xmlns:a16="http://schemas.microsoft.com/office/drawing/2014/main" id="{8DC06E0E-6061-338B-99E5-B9D703921E1D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91625" y="157163"/>
            <a:ext cx="1995488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" name="Marcador de texto 23"/>
          <p:cNvSpPr>
            <a:spLocks noGrp="1"/>
          </p:cNvSpPr>
          <p:nvPr>
            <p:ph type="body" sz="quarter" idx="10"/>
          </p:nvPr>
        </p:nvSpPr>
        <p:spPr>
          <a:xfrm>
            <a:off x="1052091" y="332661"/>
            <a:ext cx="3657600" cy="460375"/>
          </a:xfrm>
        </p:spPr>
        <p:txBody>
          <a:bodyPr>
            <a:noAutofit/>
          </a:bodyPr>
          <a:lstStyle>
            <a:lvl1pPr marL="0" indent="0">
              <a:buNone/>
              <a:defRPr sz="3000" b="1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9659560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>
            <a:extLst>
              <a:ext uri="{FF2B5EF4-FFF2-40B4-BE49-F238E27FC236}">
                <a16:creationId xmlns:a16="http://schemas.microsoft.com/office/drawing/2014/main" id="{4875FF25-E704-645F-6663-7FECB535760E}"/>
              </a:ext>
            </a:extLst>
          </p:cNvPr>
          <p:cNvSpPr txBox="1"/>
          <p:nvPr userDrawn="1"/>
        </p:nvSpPr>
        <p:spPr>
          <a:xfrm>
            <a:off x="8096250" y="2951163"/>
            <a:ext cx="2884488" cy="290512"/>
          </a:xfrm>
          <a:prstGeom prst="rect">
            <a:avLst/>
          </a:prstGeom>
        </p:spPr>
        <p:txBody>
          <a:bodyPr lIns="0" tIns="13971" rIns="0" bIns="0">
            <a:spAutoFit/>
          </a:bodyPr>
          <a:lstStyle/>
          <a:p>
            <a:pPr marL="12700" eaLnBrk="1" fontAlgn="auto" hangingPunct="1">
              <a:spcBef>
                <a:spcPts val="111"/>
              </a:spcBef>
              <a:spcAft>
                <a:spcPts val="0"/>
              </a:spcAft>
              <a:tabLst>
                <a:tab pos="1061693" algn="l"/>
              </a:tabLst>
              <a:defRPr/>
            </a:pPr>
            <a:r>
              <a:rPr sz="900" dirty="0">
                <a:solidFill>
                  <a:srgbClr val="231F20"/>
                </a:solidFill>
                <a:latin typeface="Myriad Pro"/>
                <a:cs typeface="Myriad Pro"/>
              </a:rPr>
              <a:t>@AgLogistica	Agencia Logística </a:t>
            </a:r>
            <a:r>
              <a:rPr sz="900" spc="5" dirty="0">
                <a:solidFill>
                  <a:srgbClr val="231F20"/>
                </a:solidFill>
                <a:latin typeface="Myriad Pro"/>
                <a:cs typeface="Myriad Pro"/>
              </a:rPr>
              <a:t>de </a:t>
            </a:r>
            <a:r>
              <a:rPr sz="900" dirty="0">
                <a:solidFill>
                  <a:srgbClr val="231F20"/>
                </a:solidFill>
                <a:latin typeface="Myriad Pro"/>
                <a:cs typeface="Myriad Pro"/>
              </a:rPr>
              <a:t>Fuerzas</a:t>
            </a:r>
            <a:r>
              <a:rPr sz="900" spc="-35" dirty="0">
                <a:solidFill>
                  <a:srgbClr val="231F20"/>
                </a:solidFill>
                <a:latin typeface="Myriad Pro"/>
                <a:cs typeface="Myriad Pro"/>
              </a:rPr>
              <a:t> </a:t>
            </a:r>
            <a:r>
              <a:rPr sz="900" dirty="0">
                <a:solidFill>
                  <a:srgbClr val="231F20"/>
                </a:solidFill>
                <a:latin typeface="Myriad Pro"/>
                <a:cs typeface="Myriad Pro"/>
              </a:rPr>
              <a:t>Militares</a:t>
            </a:r>
            <a:endParaRPr sz="900" dirty="0">
              <a:latin typeface="Myriad Pro"/>
              <a:cs typeface="Myriad Pro"/>
            </a:endParaRPr>
          </a:p>
        </p:txBody>
      </p:sp>
      <p:sp>
        <p:nvSpPr>
          <p:cNvPr id="3" name="object 3">
            <a:extLst>
              <a:ext uri="{FF2B5EF4-FFF2-40B4-BE49-F238E27FC236}">
                <a16:creationId xmlns:a16="http://schemas.microsoft.com/office/drawing/2014/main" id="{6C4060E0-E215-B557-47A0-ADCD6F02CD0D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5794375" y="2952750"/>
            <a:ext cx="220663" cy="222250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>
            <a:noFill/>
          </a:ln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defRPr/>
            </a:pPr>
            <a:endParaRPr lang="es-419" altLang="es-419"/>
          </a:p>
        </p:txBody>
      </p:sp>
      <p:sp>
        <p:nvSpPr>
          <p:cNvPr id="4" name="object 4">
            <a:extLst>
              <a:ext uri="{FF2B5EF4-FFF2-40B4-BE49-F238E27FC236}">
                <a16:creationId xmlns:a16="http://schemas.microsoft.com/office/drawing/2014/main" id="{407941D6-5D14-99B2-928F-5DE56B3C190F}"/>
              </a:ext>
            </a:extLst>
          </p:cNvPr>
          <p:cNvSpPr txBox="1"/>
          <p:nvPr userDrawn="1"/>
        </p:nvSpPr>
        <p:spPr>
          <a:xfrm>
            <a:off x="6080125" y="2970213"/>
            <a:ext cx="1689100" cy="290512"/>
          </a:xfrm>
          <a:prstGeom prst="rect">
            <a:avLst/>
          </a:prstGeom>
        </p:spPr>
        <p:txBody>
          <a:bodyPr lIns="0" tIns="13971" rIns="0" bIns="0">
            <a:spAutoFit/>
          </a:bodyPr>
          <a:lstStyle/>
          <a:p>
            <a:pPr marL="12700" eaLnBrk="1" fontAlgn="auto" hangingPunct="1">
              <a:spcBef>
                <a:spcPts val="111"/>
              </a:spcBef>
              <a:spcAft>
                <a:spcPts val="0"/>
              </a:spcAft>
              <a:defRPr/>
            </a:pPr>
            <a:r>
              <a:rPr sz="900" dirty="0">
                <a:solidFill>
                  <a:srgbClr val="231F20"/>
                </a:solidFill>
                <a:latin typeface="Myriad Pro"/>
                <a:cs typeface="Myriad Pro"/>
              </a:rPr>
              <a:t>Agencia Logística Fuerzas</a:t>
            </a:r>
            <a:r>
              <a:rPr sz="900" spc="-31" dirty="0">
                <a:solidFill>
                  <a:srgbClr val="231F20"/>
                </a:solidFill>
                <a:latin typeface="Myriad Pro"/>
                <a:cs typeface="Myriad Pro"/>
              </a:rPr>
              <a:t> </a:t>
            </a:r>
            <a:r>
              <a:rPr sz="900" dirty="0">
                <a:solidFill>
                  <a:srgbClr val="231F20"/>
                </a:solidFill>
                <a:latin typeface="Myriad Pro"/>
                <a:cs typeface="Myriad Pro"/>
              </a:rPr>
              <a:t>Militares</a:t>
            </a:r>
            <a:endParaRPr sz="900" dirty="0">
              <a:latin typeface="Myriad Pro"/>
              <a:cs typeface="Myriad Pro"/>
            </a:endParaRPr>
          </a:p>
        </p:txBody>
      </p:sp>
      <p:sp>
        <p:nvSpPr>
          <p:cNvPr id="5" name="object 5">
            <a:extLst>
              <a:ext uri="{FF2B5EF4-FFF2-40B4-BE49-F238E27FC236}">
                <a16:creationId xmlns:a16="http://schemas.microsoft.com/office/drawing/2014/main" id="{206F298A-92A6-1C7A-0FD9-43AF478120C4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1371263" y="2927350"/>
            <a:ext cx="676275" cy="292100"/>
          </a:xfrm>
          <a:prstGeom prst="rect">
            <a:avLst/>
          </a:prstGeom>
          <a:noFill/>
          <a:ln>
            <a:noFill/>
          </a:ln>
        </p:spPr>
        <p:txBody>
          <a:bodyPr lIns="0" tIns="13971" rIns="0" bIns="0">
            <a:spAutoFit/>
          </a:bodyPr>
          <a:lstStyle>
            <a:lvl1pPr marL="127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ts val="113"/>
              </a:spcBef>
              <a:defRPr/>
            </a:pPr>
            <a:r>
              <a:rPr lang="es-419" altLang="es-419" sz="900">
                <a:solidFill>
                  <a:srgbClr val="231F20"/>
                </a:solidFill>
                <a:latin typeface="Myriad Pro"/>
                <a:ea typeface="Myriad Pro"/>
                <a:cs typeface="Myriad Pro"/>
              </a:rPr>
              <a:t>aglogisticafm</a:t>
            </a:r>
            <a:endParaRPr lang="es-419" altLang="es-419" sz="900">
              <a:latin typeface="Myriad Pro"/>
              <a:ea typeface="Myriad Pro"/>
              <a:cs typeface="Myriad Pro"/>
            </a:endParaRPr>
          </a:p>
        </p:txBody>
      </p:sp>
      <p:sp>
        <p:nvSpPr>
          <p:cNvPr id="6" name="object 6">
            <a:extLst>
              <a:ext uri="{FF2B5EF4-FFF2-40B4-BE49-F238E27FC236}">
                <a16:creationId xmlns:a16="http://schemas.microsoft.com/office/drawing/2014/main" id="{37166563-BECC-439F-E772-2DE2B41D72C5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11122025" y="2911475"/>
            <a:ext cx="220663" cy="220663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  <a:ln>
            <a:noFill/>
          </a:ln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defRPr/>
            </a:pPr>
            <a:endParaRPr lang="es-419" altLang="es-419"/>
          </a:p>
        </p:txBody>
      </p:sp>
      <p:sp>
        <p:nvSpPr>
          <p:cNvPr id="7" name="object 7">
            <a:extLst>
              <a:ext uri="{FF2B5EF4-FFF2-40B4-BE49-F238E27FC236}">
                <a16:creationId xmlns:a16="http://schemas.microsoft.com/office/drawing/2014/main" id="{D984EC69-014E-C8B5-591D-39F5EAF0EF58}"/>
              </a:ext>
            </a:extLst>
          </p:cNvPr>
          <p:cNvSpPr txBox="1"/>
          <p:nvPr userDrawn="1"/>
        </p:nvSpPr>
        <p:spPr>
          <a:xfrm>
            <a:off x="12033021" y="5373238"/>
            <a:ext cx="76944" cy="1417955"/>
          </a:xfrm>
          <a:prstGeom prst="rect">
            <a:avLst/>
          </a:prstGeom>
        </p:spPr>
        <p:txBody>
          <a:bodyPr vert="vert270" lIns="0" tIns="8891" rIns="0" bIns="0">
            <a:spAutoFit/>
          </a:bodyPr>
          <a:lstStyle/>
          <a:p>
            <a:pPr marL="12700" eaLnBrk="1" fontAlgn="auto" hangingPunct="1">
              <a:spcBef>
                <a:spcPts val="71"/>
              </a:spcBef>
              <a:spcAft>
                <a:spcPts val="0"/>
              </a:spcAft>
              <a:defRPr/>
            </a:pPr>
            <a:r>
              <a:rPr sz="500" spc="-5" dirty="0">
                <a:solidFill>
                  <a:srgbClr val="231F20"/>
                </a:solidFill>
                <a:latin typeface="Trebuchet MS"/>
                <a:cs typeface="Trebuchet MS"/>
              </a:rPr>
              <a:t>Diseñado por: Comunicaciones </a:t>
            </a:r>
            <a:r>
              <a:rPr sz="500" dirty="0">
                <a:solidFill>
                  <a:srgbClr val="231F20"/>
                </a:solidFill>
                <a:latin typeface="Trebuchet MS"/>
                <a:cs typeface="Trebuchet MS"/>
              </a:rPr>
              <a:t>Estratégicas</a:t>
            </a:r>
            <a:r>
              <a:rPr sz="500" spc="-7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500" dirty="0">
                <a:solidFill>
                  <a:srgbClr val="231F20"/>
                </a:solidFill>
                <a:latin typeface="Trebuchet MS"/>
                <a:cs typeface="Trebuchet MS"/>
              </a:rPr>
              <a:t>ALFM</a:t>
            </a:r>
            <a:endParaRPr sz="500">
              <a:latin typeface="Trebuchet MS"/>
              <a:cs typeface="Trebuchet MS"/>
            </a:endParaRPr>
          </a:p>
        </p:txBody>
      </p:sp>
      <p:sp>
        <p:nvSpPr>
          <p:cNvPr id="8" name="object 8">
            <a:extLst>
              <a:ext uri="{FF2B5EF4-FFF2-40B4-BE49-F238E27FC236}">
                <a16:creationId xmlns:a16="http://schemas.microsoft.com/office/drawing/2014/main" id="{433B0BB1-9BF3-6FA0-9B62-32FD092E3FB5}"/>
              </a:ext>
            </a:extLst>
          </p:cNvPr>
          <p:cNvSpPr>
            <a:spLocks/>
          </p:cNvSpPr>
          <p:nvPr userDrawn="1"/>
        </p:nvSpPr>
        <p:spPr bwMode="auto">
          <a:xfrm>
            <a:off x="0" y="0"/>
            <a:ext cx="12192000" cy="3559175"/>
          </a:xfrm>
          <a:custGeom>
            <a:avLst/>
            <a:gdLst>
              <a:gd name="T0" fmla="*/ 4276153 w 12192000"/>
              <a:gd name="T1" fmla="*/ 0 h 3558540"/>
              <a:gd name="T2" fmla="*/ 0 w 12192000"/>
              <a:gd name="T3" fmla="*/ 0 h 3558540"/>
              <a:gd name="T4" fmla="*/ 0 w 12192000"/>
              <a:gd name="T5" fmla="*/ 3559556 h 3558540"/>
              <a:gd name="T6" fmla="*/ 12192000 w 12192000"/>
              <a:gd name="T7" fmla="*/ 3559556 h 3558540"/>
              <a:gd name="T8" fmla="*/ 12192000 w 12192000"/>
              <a:gd name="T9" fmla="*/ 3257784 h 3558540"/>
              <a:gd name="T10" fmla="*/ 5610758 w 12192000"/>
              <a:gd name="T11" fmla="*/ 3257784 h 3558540"/>
              <a:gd name="T12" fmla="*/ 4276153 w 12192000"/>
              <a:gd name="T13" fmla="*/ 0 h 3558540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12192000" h="3558540">
                <a:moveTo>
                  <a:pt x="4276153" y="0"/>
                </a:moveTo>
                <a:lnTo>
                  <a:pt x="0" y="0"/>
                </a:lnTo>
                <a:lnTo>
                  <a:pt x="0" y="3558286"/>
                </a:lnTo>
                <a:lnTo>
                  <a:pt x="12192000" y="3558286"/>
                </a:lnTo>
                <a:lnTo>
                  <a:pt x="12192000" y="3256622"/>
                </a:lnTo>
                <a:lnTo>
                  <a:pt x="5610758" y="3256622"/>
                </a:lnTo>
                <a:lnTo>
                  <a:pt x="4276153" y="0"/>
                </a:lnTo>
                <a:close/>
              </a:path>
            </a:pathLst>
          </a:custGeom>
          <a:solidFill>
            <a:srgbClr val="21A8E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s-419"/>
          </a:p>
        </p:txBody>
      </p:sp>
      <p:sp>
        <p:nvSpPr>
          <p:cNvPr id="9" name="object 13">
            <a:extLst>
              <a:ext uri="{FF2B5EF4-FFF2-40B4-BE49-F238E27FC236}">
                <a16:creationId xmlns:a16="http://schemas.microsoft.com/office/drawing/2014/main" id="{CAE76263-EF8A-B0E7-C425-1F3A0266A478}"/>
              </a:ext>
            </a:extLst>
          </p:cNvPr>
          <p:cNvSpPr txBox="1"/>
          <p:nvPr userDrawn="1"/>
        </p:nvSpPr>
        <p:spPr>
          <a:xfrm>
            <a:off x="7024688" y="2576513"/>
            <a:ext cx="3597275" cy="228600"/>
          </a:xfrm>
          <a:prstGeom prst="rect">
            <a:avLst/>
          </a:prstGeom>
        </p:spPr>
        <p:txBody>
          <a:bodyPr lIns="0" tIns="12700" rIns="0" bIns="0">
            <a:spAutoFit/>
          </a:bodyPr>
          <a:lstStyle/>
          <a:p>
            <a:pPr marL="12700" eaLnBrk="1" fontAlgn="auto" hangingPunct="1">
              <a:spcBef>
                <a:spcPts val="100"/>
              </a:spcBef>
              <a:spcAft>
                <a:spcPts val="0"/>
              </a:spcAft>
              <a:defRPr/>
            </a:pPr>
            <a:r>
              <a:rPr sz="1400" spc="-5" dirty="0">
                <a:solidFill>
                  <a:srgbClr val="231F20"/>
                </a:solidFill>
                <a:latin typeface="Arial Black"/>
                <a:cs typeface="Arial Black"/>
              </a:rPr>
              <a:t>Síguenos </a:t>
            </a:r>
            <a:r>
              <a:rPr sz="1400" dirty="0">
                <a:solidFill>
                  <a:srgbClr val="231F20"/>
                </a:solidFill>
                <a:latin typeface="Arial Black"/>
                <a:cs typeface="Arial Black"/>
              </a:rPr>
              <a:t>en nuestras redes</a:t>
            </a:r>
            <a:r>
              <a:rPr sz="1400" spc="-71" dirty="0">
                <a:solidFill>
                  <a:srgbClr val="231F20"/>
                </a:solidFill>
                <a:latin typeface="Arial Black"/>
                <a:cs typeface="Arial Black"/>
              </a:rPr>
              <a:t> </a:t>
            </a:r>
            <a:r>
              <a:rPr sz="1400" dirty="0">
                <a:solidFill>
                  <a:srgbClr val="231F20"/>
                </a:solidFill>
                <a:latin typeface="Arial Black"/>
                <a:cs typeface="Arial Black"/>
              </a:rPr>
              <a:t>sociales</a:t>
            </a:r>
            <a:endParaRPr sz="1400" dirty="0">
              <a:latin typeface="Arial Black"/>
              <a:cs typeface="Arial Black"/>
            </a:endParaRPr>
          </a:p>
        </p:txBody>
      </p:sp>
      <p:sp>
        <p:nvSpPr>
          <p:cNvPr id="10" name="object 15">
            <a:extLst>
              <a:ext uri="{FF2B5EF4-FFF2-40B4-BE49-F238E27FC236}">
                <a16:creationId xmlns:a16="http://schemas.microsoft.com/office/drawing/2014/main" id="{311B1C20-E6FC-62E2-7D46-B87E7691CD37}"/>
              </a:ext>
            </a:extLst>
          </p:cNvPr>
          <p:cNvSpPr>
            <a:spLocks/>
          </p:cNvSpPr>
          <p:nvPr userDrawn="1"/>
        </p:nvSpPr>
        <p:spPr bwMode="auto">
          <a:xfrm>
            <a:off x="2386013" y="2206625"/>
            <a:ext cx="1279525" cy="0"/>
          </a:xfrm>
          <a:custGeom>
            <a:avLst/>
            <a:gdLst>
              <a:gd name="T0" fmla="*/ 0 w 1280160"/>
              <a:gd name="T1" fmla="*/ 1278890 w 1280160"/>
              <a:gd name="T2" fmla="*/ 0 60000 65536"/>
              <a:gd name="T3" fmla="*/ 0 60000 65536"/>
            </a:gdLst>
            <a:ahLst/>
            <a:cxnLst>
              <a:cxn ang="T2">
                <a:pos x="T0" y="0"/>
              </a:cxn>
              <a:cxn ang="T3">
                <a:pos x="T1" y="0"/>
              </a:cxn>
            </a:cxnLst>
            <a:rect l="0" t="0" r="r" b="b"/>
            <a:pathLst>
              <a:path w="1280160">
                <a:moveTo>
                  <a:pt x="0" y="0"/>
                </a:moveTo>
                <a:lnTo>
                  <a:pt x="1280160" y="0"/>
                </a:lnTo>
              </a:path>
            </a:pathLst>
          </a:custGeom>
          <a:noFill/>
          <a:ln w="12700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s-419"/>
          </a:p>
        </p:txBody>
      </p:sp>
      <p:sp>
        <p:nvSpPr>
          <p:cNvPr id="11" name="object 16">
            <a:extLst>
              <a:ext uri="{FF2B5EF4-FFF2-40B4-BE49-F238E27FC236}">
                <a16:creationId xmlns:a16="http://schemas.microsoft.com/office/drawing/2014/main" id="{6EF9402D-C3E2-DA69-8405-344B9F8E1487}"/>
              </a:ext>
            </a:extLst>
          </p:cNvPr>
          <p:cNvSpPr>
            <a:spLocks/>
          </p:cNvSpPr>
          <p:nvPr userDrawn="1"/>
        </p:nvSpPr>
        <p:spPr bwMode="auto">
          <a:xfrm>
            <a:off x="0" y="4543425"/>
            <a:ext cx="12192000" cy="501650"/>
          </a:xfrm>
          <a:custGeom>
            <a:avLst/>
            <a:gdLst>
              <a:gd name="T0" fmla="*/ 12192000 w 12192000"/>
              <a:gd name="T1" fmla="*/ 501777 h 501014"/>
              <a:gd name="T2" fmla="*/ 0 w 12192000"/>
              <a:gd name="T3" fmla="*/ 501777 h 501014"/>
              <a:gd name="T4" fmla="*/ 0 w 12192000"/>
              <a:gd name="T5" fmla="*/ 0 h 501014"/>
              <a:gd name="T6" fmla="*/ 12192000 w 12192000"/>
              <a:gd name="T7" fmla="*/ 0 h 501014"/>
              <a:gd name="T8" fmla="*/ 12192000 w 12192000"/>
              <a:gd name="T9" fmla="*/ 501777 h 50101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2192000" h="501014">
                <a:moveTo>
                  <a:pt x="12192000" y="500506"/>
                </a:moveTo>
                <a:lnTo>
                  <a:pt x="0" y="500506"/>
                </a:lnTo>
                <a:lnTo>
                  <a:pt x="0" y="0"/>
                </a:lnTo>
                <a:lnTo>
                  <a:pt x="12192000" y="0"/>
                </a:lnTo>
                <a:lnTo>
                  <a:pt x="12192000" y="500506"/>
                </a:lnTo>
                <a:close/>
              </a:path>
            </a:pathLst>
          </a:custGeom>
          <a:solidFill>
            <a:srgbClr val="FFFFFF">
              <a:alpha val="3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s-419"/>
          </a:p>
        </p:txBody>
      </p:sp>
      <p:sp>
        <p:nvSpPr>
          <p:cNvPr id="12" name="object 17">
            <a:extLst>
              <a:ext uri="{FF2B5EF4-FFF2-40B4-BE49-F238E27FC236}">
                <a16:creationId xmlns:a16="http://schemas.microsoft.com/office/drawing/2014/main" id="{222A9167-79E0-55E4-7647-0E6D2815A28B}"/>
              </a:ext>
            </a:extLst>
          </p:cNvPr>
          <p:cNvSpPr txBox="1"/>
          <p:nvPr userDrawn="1"/>
        </p:nvSpPr>
        <p:spPr>
          <a:xfrm>
            <a:off x="669925" y="4721225"/>
            <a:ext cx="3062288" cy="320675"/>
          </a:xfrm>
          <a:prstGeom prst="rect">
            <a:avLst/>
          </a:prstGeom>
        </p:spPr>
        <p:txBody>
          <a:bodyPr lIns="0" tIns="12700" rIns="0" bIns="0">
            <a:spAutoFit/>
          </a:bodyPr>
          <a:lstStyle/>
          <a:p>
            <a:pPr marL="12700" eaLnBrk="1" fontAlgn="auto" hangingPunct="1">
              <a:spcBef>
                <a:spcPts val="100"/>
              </a:spcBef>
              <a:spcAft>
                <a:spcPts val="0"/>
              </a:spcAft>
              <a:defRPr/>
            </a:pPr>
            <a:r>
              <a:rPr sz="1000" b="1" spc="-15" dirty="0">
                <a:solidFill>
                  <a:srgbClr val="FFFFFF"/>
                </a:solidFill>
                <a:latin typeface="Lato"/>
                <a:cs typeface="Lato"/>
              </a:rPr>
              <a:t>¡Trabajamos </a:t>
            </a:r>
            <a:r>
              <a:rPr sz="1000" b="1" dirty="0">
                <a:solidFill>
                  <a:srgbClr val="FFFFFF"/>
                </a:solidFill>
                <a:latin typeface="Lato"/>
                <a:cs typeface="Lato"/>
              </a:rPr>
              <a:t>con </a:t>
            </a:r>
            <a:r>
              <a:rPr sz="1000" b="1" spc="-5" dirty="0">
                <a:solidFill>
                  <a:srgbClr val="FFFFFF"/>
                </a:solidFill>
                <a:latin typeface="Lato"/>
                <a:cs typeface="Lato"/>
              </a:rPr>
              <a:t>orgullo </a:t>
            </a:r>
            <a:r>
              <a:rPr sz="1000" b="1" spc="-11" dirty="0">
                <a:solidFill>
                  <a:srgbClr val="FFFFFF"/>
                </a:solidFill>
                <a:latin typeface="Lato"/>
                <a:cs typeface="Lato"/>
              </a:rPr>
              <a:t>para </a:t>
            </a:r>
            <a:r>
              <a:rPr sz="1000" b="1" dirty="0">
                <a:solidFill>
                  <a:srgbClr val="FFFFFF"/>
                </a:solidFill>
                <a:latin typeface="Lato"/>
                <a:cs typeface="Lato"/>
              </a:rPr>
              <a:t>los Héroes de</a:t>
            </a:r>
            <a:r>
              <a:rPr sz="1000" b="1" spc="-35" dirty="0">
                <a:solidFill>
                  <a:srgbClr val="FFFFFF"/>
                </a:solidFill>
                <a:latin typeface="Lato"/>
                <a:cs typeface="Lato"/>
              </a:rPr>
              <a:t> </a:t>
            </a:r>
            <a:r>
              <a:rPr sz="1000" b="1" spc="-5" dirty="0">
                <a:solidFill>
                  <a:srgbClr val="FFFFFF"/>
                </a:solidFill>
                <a:latin typeface="Lato"/>
                <a:cs typeface="Lato"/>
              </a:rPr>
              <a:t>Colombia!</a:t>
            </a:r>
            <a:endParaRPr sz="1000">
              <a:latin typeface="Lato"/>
              <a:cs typeface="Lato"/>
            </a:endParaRPr>
          </a:p>
        </p:txBody>
      </p:sp>
      <p:sp>
        <p:nvSpPr>
          <p:cNvPr id="13" name="object 23">
            <a:extLst>
              <a:ext uri="{FF2B5EF4-FFF2-40B4-BE49-F238E27FC236}">
                <a16:creationId xmlns:a16="http://schemas.microsoft.com/office/drawing/2014/main" id="{803D541D-0FD3-E680-173E-BE4C9B47CF10}"/>
              </a:ext>
            </a:extLst>
          </p:cNvPr>
          <p:cNvSpPr>
            <a:spLocks/>
          </p:cNvSpPr>
          <p:nvPr userDrawn="1"/>
        </p:nvSpPr>
        <p:spPr bwMode="auto">
          <a:xfrm>
            <a:off x="6557963" y="5237163"/>
            <a:ext cx="5634037" cy="1620837"/>
          </a:xfrm>
          <a:custGeom>
            <a:avLst/>
            <a:gdLst>
              <a:gd name="T0" fmla="*/ 5633122 w 5634355"/>
              <a:gd name="T1" fmla="*/ 0 h 1621790"/>
              <a:gd name="T2" fmla="*/ 0 w 5634355"/>
              <a:gd name="T3" fmla="*/ 0 h 1621790"/>
              <a:gd name="T4" fmla="*/ 721976 w 5634355"/>
              <a:gd name="T5" fmla="*/ 1619288 h 1621790"/>
              <a:gd name="T6" fmla="*/ 5633122 w 5634355"/>
              <a:gd name="T7" fmla="*/ 1619288 h 1621790"/>
              <a:gd name="T8" fmla="*/ 5633122 w 5634355"/>
              <a:gd name="T9" fmla="*/ 0 h 162179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5634355" h="1621790">
                <a:moveTo>
                  <a:pt x="5633758" y="0"/>
                </a:moveTo>
                <a:lnTo>
                  <a:pt x="0" y="0"/>
                </a:lnTo>
                <a:lnTo>
                  <a:pt x="722058" y="1621193"/>
                </a:lnTo>
                <a:lnTo>
                  <a:pt x="5633758" y="1621193"/>
                </a:lnTo>
                <a:lnTo>
                  <a:pt x="5633758" y="0"/>
                </a:lnTo>
                <a:close/>
              </a:path>
            </a:pathLst>
          </a:custGeom>
          <a:solidFill>
            <a:srgbClr val="21A8E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s-419"/>
          </a:p>
        </p:txBody>
      </p:sp>
      <p:sp>
        <p:nvSpPr>
          <p:cNvPr id="14" name="object 24">
            <a:extLst>
              <a:ext uri="{FF2B5EF4-FFF2-40B4-BE49-F238E27FC236}">
                <a16:creationId xmlns:a16="http://schemas.microsoft.com/office/drawing/2014/main" id="{9CD27C4F-2D03-97BE-1299-C45E2BB28A82}"/>
              </a:ext>
            </a:extLst>
          </p:cNvPr>
          <p:cNvSpPr txBox="1"/>
          <p:nvPr userDrawn="1"/>
        </p:nvSpPr>
        <p:spPr>
          <a:xfrm>
            <a:off x="8775700" y="6032500"/>
            <a:ext cx="2443163" cy="228600"/>
          </a:xfrm>
          <a:prstGeom prst="rect">
            <a:avLst/>
          </a:prstGeom>
        </p:spPr>
        <p:txBody>
          <a:bodyPr lIns="0" tIns="12700" rIns="0" bIns="0">
            <a:spAutoFit/>
          </a:bodyPr>
          <a:lstStyle/>
          <a:p>
            <a:pPr marL="12700" eaLnBrk="1" fontAlgn="auto" hangingPunct="1">
              <a:spcBef>
                <a:spcPts val="100"/>
              </a:spcBef>
              <a:spcAft>
                <a:spcPts val="0"/>
              </a:spcAft>
              <a:defRPr/>
            </a:pPr>
            <a:r>
              <a:rPr lang="es-CO" sz="1400" b="1" spc="-5" dirty="0">
                <a:solidFill>
                  <a:schemeClr val="bg1"/>
                </a:solidFill>
                <a:latin typeface="Microsoft New Tai Lue"/>
                <a:cs typeface="Microsoft New Tai Lue"/>
              </a:rPr>
              <a:t>www.agencialogistica.gov.co</a:t>
            </a:r>
            <a:endParaRPr sz="1400" b="1" dirty="0">
              <a:solidFill>
                <a:schemeClr val="bg1"/>
              </a:solidFill>
              <a:latin typeface="Microsoft New Tai Lue"/>
              <a:cs typeface="Microsoft New Tai Lue"/>
            </a:endParaRPr>
          </a:p>
        </p:txBody>
      </p:sp>
      <p:sp>
        <p:nvSpPr>
          <p:cNvPr id="15" name="object 16">
            <a:extLst>
              <a:ext uri="{FF2B5EF4-FFF2-40B4-BE49-F238E27FC236}">
                <a16:creationId xmlns:a16="http://schemas.microsoft.com/office/drawing/2014/main" id="{738EFF7B-AC6C-1AB9-96AC-1284A56794A0}"/>
              </a:ext>
            </a:extLst>
          </p:cNvPr>
          <p:cNvSpPr>
            <a:spLocks/>
          </p:cNvSpPr>
          <p:nvPr userDrawn="1"/>
        </p:nvSpPr>
        <p:spPr bwMode="auto">
          <a:xfrm>
            <a:off x="3505200" y="5546725"/>
            <a:ext cx="0" cy="860425"/>
          </a:xfrm>
          <a:custGeom>
            <a:avLst/>
            <a:gdLst>
              <a:gd name="T0" fmla="*/ 0 h 860425"/>
              <a:gd name="T1" fmla="*/ 860107 h 860425"/>
              <a:gd name="T2" fmla="*/ 0 60000 65536"/>
              <a:gd name="T3" fmla="*/ 0 60000 65536"/>
            </a:gdLst>
            <a:ahLst/>
            <a:cxnLst>
              <a:cxn ang="T2">
                <a:pos x="0" y="T0"/>
              </a:cxn>
              <a:cxn ang="T3">
                <a:pos x="0" y="T1"/>
              </a:cxn>
            </a:cxnLst>
            <a:rect l="0" t="0" r="r" b="b"/>
            <a:pathLst>
              <a:path h="860425">
                <a:moveTo>
                  <a:pt x="0" y="0"/>
                </a:moveTo>
                <a:lnTo>
                  <a:pt x="0" y="860107"/>
                </a:lnTo>
              </a:path>
            </a:pathLst>
          </a:custGeom>
          <a:noFill/>
          <a:ln w="12700">
            <a:solidFill>
              <a:srgbClr val="27AAE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s-419"/>
          </a:p>
        </p:txBody>
      </p:sp>
      <p:sp>
        <p:nvSpPr>
          <p:cNvPr id="16" name="object 18">
            <a:extLst>
              <a:ext uri="{FF2B5EF4-FFF2-40B4-BE49-F238E27FC236}">
                <a16:creationId xmlns:a16="http://schemas.microsoft.com/office/drawing/2014/main" id="{2B2735CA-482B-5248-63B3-57E1B4B4D3EE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177800" y="5573713"/>
            <a:ext cx="241300" cy="242887"/>
          </a:xfrm>
          <a:prstGeom prst="rect">
            <a:avLst/>
          </a:prstGeom>
          <a:blipFill dpi="0" rotWithShape="1">
            <a:blip r:embed="rId4"/>
            <a:srcRect/>
            <a:stretch>
              <a:fillRect/>
            </a:stretch>
          </a:blipFill>
          <a:ln>
            <a:noFill/>
          </a:ln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defRPr/>
            </a:pPr>
            <a:endParaRPr lang="es-419" altLang="es-419"/>
          </a:p>
        </p:txBody>
      </p:sp>
      <p:sp>
        <p:nvSpPr>
          <p:cNvPr id="17" name="object 22">
            <a:extLst>
              <a:ext uri="{FF2B5EF4-FFF2-40B4-BE49-F238E27FC236}">
                <a16:creationId xmlns:a16="http://schemas.microsoft.com/office/drawing/2014/main" id="{0EDD3BDD-A5EB-DE1D-C342-5CAEE976B3A2}"/>
              </a:ext>
            </a:extLst>
          </p:cNvPr>
          <p:cNvSpPr txBox="1"/>
          <p:nvPr userDrawn="1"/>
        </p:nvSpPr>
        <p:spPr>
          <a:xfrm>
            <a:off x="4021138" y="5573713"/>
            <a:ext cx="2084387" cy="625475"/>
          </a:xfrm>
          <a:prstGeom prst="rect">
            <a:avLst/>
          </a:prstGeom>
        </p:spPr>
        <p:txBody>
          <a:bodyPr lIns="0" tIns="12700" rIns="0" bIns="0">
            <a:spAutoFit/>
          </a:bodyPr>
          <a:lstStyle>
            <a:lvl1pPr marL="127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ts val="100"/>
              </a:spcBef>
              <a:defRPr/>
            </a:pPr>
            <a:r>
              <a:rPr lang="es-419" altLang="es-419" sz="1000">
                <a:solidFill>
                  <a:srgbClr val="231F20"/>
                </a:solidFill>
                <a:latin typeface="Trebuchet MS" panose="020B0603020202020204" pitchFamily="34" charset="0"/>
              </a:rPr>
              <a:t>SEDE PRINCIPAL</a:t>
            </a:r>
            <a:endParaRPr lang="es-419" altLang="es-419" sz="1000">
              <a:latin typeface="Trebuchet MS" panose="020B0603020202020204" pitchFamily="34" charset="0"/>
            </a:endParaRPr>
          </a:p>
          <a:p>
            <a:pPr eaLnBrk="1" hangingPunct="1">
              <a:defRPr/>
            </a:pPr>
            <a:r>
              <a:rPr lang="es-419" altLang="es-419" sz="1000">
                <a:solidFill>
                  <a:srgbClr val="231F20"/>
                </a:solidFill>
                <a:latin typeface="Trebuchet MS" panose="020B0603020202020204" pitchFamily="34" charset="0"/>
              </a:rPr>
              <a:t>Dirección: Sede Principal: Calle 95 No.  13-08</a:t>
            </a:r>
            <a:endParaRPr lang="es-419" altLang="es-419" sz="1000">
              <a:latin typeface="Trebuchet MS" panose="020B0603020202020204" pitchFamily="34" charset="0"/>
            </a:endParaRPr>
          </a:p>
          <a:p>
            <a:pPr eaLnBrk="1" hangingPunct="1">
              <a:defRPr/>
            </a:pPr>
            <a:r>
              <a:rPr lang="es-419" altLang="es-419" sz="1000">
                <a:solidFill>
                  <a:srgbClr val="231F20"/>
                </a:solidFill>
                <a:latin typeface="Trebuchet MS" panose="020B0603020202020204" pitchFamily="34" charset="0"/>
              </a:rPr>
              <a:t>Código Postal 110221</a:t>
            </a:r>
            <a:endParaRPr lang="es-419" altLang="es-419" sz="1000">
              <a:latin typeface="Trebuchet MS" panose="020B0603020202020204" pitchFamily="34" charset="0"/>
            </a:endParaRPr>
          </a:p>
        </p:txBody>
      </p:sp>
      <p:sp>
        <p:nvSpPr>
          <p:cNvPr id="18" name="object 23">
            <a:extLst>
              <a:ext uri="{FF2B5EF4-FFF2-40B4-BE49-F238E27FC236}">
                <a16:creationId xmlns:a16="http://schemas.microsoft.com/office/drawing/2014/main" id="{29580DD0-AC18-92F0-CD02-13BD4FC45024}"/>
              </a:ext>
            </a:extLst>
          </p:cNvPr>
          <p:cNvSpPr txBox="1"/>
          <p:nvPr userDrawn="1"/>
        </p:nvSpPr>
        <p:spPr>
          <a:xfrm>
            <a:off x="257175" y="5551488"/>
            <a:ext cx="3165475" cy="750887"/>
          </a:xfrm>
          <a:prstGeom prst="rect">
            <a:avLst/>
          </a:prstGeom>
        </p:spPr>
        <p:txBody>
          <a:bodyPr lIns="0" tIns="12700" rIns="0" bIns="0">
            <a:spAutoFit/>
          </a:bodyPr>
          <a:lstStyle>
            <a:lvl1pPr marL="12700">
              <a:tabLst>
                <a:tab pos="22701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tabLst>
                <a:tab pos="22701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tabLst>
                <a:tab pos="22701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tabLst>
                <a:tab pos="22701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tabLst>
                <a:tab pos="22701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tabLst>
                <a:tab pos="22701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tabLst>
                <a:tab pos="22701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tabLst>
                <a:tab pos="22701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tabLst>
                <a:tab pos="22701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ts val="100"/>
              </a:spcBef>
              <a:defRPr/>
            </a:pPr>
            <a:r>
              <a:rPr lang="es-419" altLang="es-419" sz="800" u="sng">
                <a:solidFill>
                  <a:srgbClr val="231F20"/>
                </a:solidFill>
                <a:latin typeface="Trebuchet MS" panose="020B0603020202020204" pitchFamily="34" charset="0"/>
              </a:rPr>
              <a:t>   </a:t>
            </a:r>
            <a:r>
              <a:rPr lang="es-419" altLang="es-419" sz="800">
                <a:solidFill>
                  <a:srgbClr val="231F20"/>
                </a:solidFill>
                <a:latin typeface="Trebuchet MS" panose="020B0603020202020204" pitchFamily="34" charset="0"/>
              </a:rPr>
              <a:t>	DATOS DE CONTACTO</a:t>
            </a:r>
            <a:endParaRPr lang="es-419" altLang="es-419" sz="800">
              <a:latin typeface="Trebuchet MS" panose="020B0603020202020204" pitchFamily="34" charset="0"/>
            </a:endParaRPr>
          </a:p>
          <a:p>
            <a:pPr eaLnBrk="1" hangingPunct="1">
              <a:defRPr/>
            </a:pPr>
            <a:r>
              <a:rPr lang="es-419" altLang="es-419" sz="800">
                <a:solidFill>
                  <a:srgbClr val="231F20"/>
                </a:solidFill>
                <a:latin typeface="Trebuchet MS" panose="020B0603020202020204" pitchFamily="34" charset="0"/>
              </a:rPr>
              <a:t>PBX (571) 6510420 al 6510449 Bogotá</a:t>
            </a:r>
            <a:endParaRPr lang="es-419" altLang="es-419" sz="800">
              <a:latin typeface="Trebuchet MS" panose="020B0603020202020204" pitchFamily="34" charset="0"/>
            </a:endParaRPr>
          </a:p>
          <a:p>
            <a:pPr eaLnBrk="1" hangingPunct="1">
              <a:defRPr/>
            </a:pPr>
            <a:r>
              <a:rPr lang="es-419" altLang="es-419" sz="800">
                <a:solidFill>
                  <a:srgbClr val="231F20"/>
                </a:solidFill>
                <a:latin typeface="Trebuchet MS" panose="020B0603020202020204" pitchFamily="34" charset="0"/>
                <a:hlinkClick r:id="rId5"/>
              </a:rPr>
              <a:t>denuncie@agencialogistica.gov.co </a:t>
            </a:r>
            <a:r>
              <a:rPr lang="es-419" altLang="es-419" sz="800">
                <a:solidFill>
                  <a:srgbClr val="231F20"/>
                </a:solidFill>
                <a:latin typeface="Trebuchet MS" panose="020B0603020202020204" pitchFamily="34" charset="0"/>
              </a:rPr>
              <a:t> </a:t>
            </a:r>
            <a:r>
              <a:rPr lang="es-419" altLang="es-419" sz="800">
                <a:solidFill>
                  <a:srgbClr val="231F20"/>
                </a:solidFill>
                <a:latin typeface="Trebuchet MS" panose="020B0603020202020204" pitchFamily="34" charset="0"/>
                <a:hlinkClick r:id="rId6"/>
              </a:rPr>
              <a:t>contactenos@agencialogistica.gov.co </a:t>
            </a:r>
            <a:r>
              <a:rPr lang="es-419" altLang="es-419" sz="800">
                <a:solidFill>
                  <a:srgbClr val="231F20"/>
                </a:solidFill>
                <a:latin typeface="Trebuchet MS" panose="020B0603020202020204" pitchFamily="34" charset="0"/>
              </a:rPr>
              <a:t> </a:t>
            </a:r>
            <a:r>
              <a:rPr lang="es-419" altLang="es-419" sz="800">
                <a:solidFill>
                  <a:srgbClr val="231F20"/>
                </a:solidFill>
                <a:latin typeface="Trebuchet MS" panose="020B0603020202020204" pitchFamily="34" charset="0"/>
                <a:hlinkClick r:id="rId7"/>
              </a:rPr>
              <a:t>notiﬁcaciones@agencialogistica.gov.co</a:t>
            </a:r>
            <a:endParaRPr lang="es-419" altLang="es-419" sz="800">
              <a:latin typeface="Trebuchet MS" panose="020B0603020202020204" pitchFamily="34" charset="0"/>
            </a:endParaRPr>
          </a:p>
          <a:p>
            <a:pPr eaLnBrk="1" hangingPunct="1">
              <a:defRPr/>
            </a:pPr>
            <a:r>
              <a:rPr lang="es-419" altLang="es-419" sz="800">
                <a:solidFill>
                  <a:srgbClr val="231F20"/>
                </a:solidFill>
                <a:latin typeface="Trebuchet MS" panose="020B0603020202020204" pitchFamily="34" charset="0"/>
              </a:rPr>
              <a:t>Horario de Atención: Lunes a Viernes de 7:30 a.m. a 4:30 p.m.</a:t>
            </a:r>
            <a:endParaRPr lang="es-419" altLang="es-419" sz="800">
              <a:latin typeface="Trebuchet MS" panose="020B0603020202020204" pitchFamily="34" charset="0"/>
            </a:endParaRPr>
          </a:p>
        </p:txBody>
      </p:sp>
      <p:sp>
        <p:nvSpPr>
          <p:cNvPr id="19" name="object 33">
            <a:extLst>
              <a:ext uri="{FF2B5EF4-FFF2-40B4-BE49-F238E27FC236}">
                <a16:creationId xmlns:a16="http://schemas.microsoft.com/office/drawing/2014/main" id="{77935FDA-7660-53F4-53E0-CBD8F89924DD}"/>
              </a:ext>
            </a:extLst>
          </p:cNvPr>
          <p:cNvSpPr>
            <a:spLocks/>
          </p:cNvSpPr>
          <p:nvPr userDrawn="1"/>
        </p:nvSpPr>
        <p:spPr bwMode="auto">
          <a:xfrm>
            <a:off x="250825" y="5627688"/>
            <a:ext cx="95250" cy="134937"/>
          </a:xfrm>
          <a:custGeom>
            <a:avLst/>
            <a:gdLst>
              <a:gd name="T0" fmla="*/ 93737 w 96520"/>
              <a:gd name="T1" fmla="*/ 134116 h 135254"/>
              <a:gd name="T2" fmla="*/ 0 w 96520"/>
              <a:gd name="T3" fmla="*/ 134116 h 135254"/>
              <a:gd name="T4" fmla="*/ 0 w 96520"/>
              <a:gd name="T5" fmla="*/ 0 h 135254"/>
              <a:gd name="T6" fmla="*/ 93737 w 96520"/>
              <a:gd name="T7" fmla="*/ 0 h 135254"/>
              <a:gd name="T8" fmla="*/ 93737 w 96520"/>
              <a:gd name="T9" fmla="*/ 134116 h 13525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96520" h="135254">
                <a:moveTo>
                  <a:pt x="96253" y="134747"/>
                </a:moveTo>
                <a:lnTo>
                  <a:pt x="0" y="134747"/>
                </a:lnTo>
                <a:lnTo>
                  <a:pt x="0" y="0"/>
                </a:lnTo>
                <a:lnTo>
                  <a:pt x="96253" y="0"/>
                </a:lnTo>
                <a:lnTo>
                  <a:pt x="96253" y="134747"/>
                </a:lnTo>
                <a:close/>
              </a:path>
            </a:pathLst>
          </a:custGeom>
          <a:noFill/>
          <a:ln w="3810">
            <a:solidFill>
              <a:srgbClr val="27AAE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s-419"/>
          </a:p>
        </p:txBody>
      </p:sp>
      <p:sp>
        <p:nvSpPr>
          <p:cNvPr id="20" name="object 34">
            <a:extLst>
              <a:ext uri="{FF2B5EF4-FFF2-40B4-BE49-F238E27FC236}">
                <a16:creationId xmlns:a16="http://schemas.microsoft.com/office/drawing/2014/main" id="{91DBEFE5-E58E-18C4-D3A3-7FA221A1B07F}"/>
              </a:ext>
            </a:extLst>
          </p:cNvPr>
          <p:cNvSpPr>
            <a:spLocks/>
          </p:cNvSpPr>
          <p:nvPr userDrawn="1"/>
        </p:nvSpPr>
        <p:spPr bwMode="auto">
          <a:xfrm>
            <a:off x="269875" y="5721350"/>
            <a:ext cx="58738" cy="0"/>
          </a:xfrm>
          <a:custGeom>
            <a:avLst/>
            <a:gdLst>
              <a:gd name="T0" fmla="*/ 0 w 57784"/>
              <a:gd name="T1" fmla="*/ 59668 w 57784"/>
              <a:gd name="T2" fmla="*/ 0 60000 65536"/>
              <a:gd name="T3" fmla="*/ 0 60000 65536"/>
            </a:gdLst>
            <a:ahLst/>
            <a:cxnLst>
              <a:cxn ang="T2">
                <a:pos x="T0" y="0"/>
              </a:cxn>
              <a:cxn ang="T3">
                <a:pos x="T1" y="0"/>
              </a:cxn>
            </a:cxnLst>
            <a:rect l="0" t="0" r="r" b="b"/>
            <a:pathLst>
              <a:path w="57784">
                <a:moveTo>
                  <a:pt x="0" y="0"/>
                </a:moveTo>
                <a:lnTo>
                  <a:pt x="57746" y="0"/>
                </a:lnTo>
              </a:path>
            </a:pathLst>
          </a:custGeom>
          <a:noFill/>
          <a:ln w="3810">
            <a:solidFill>
              <a:srgbClr val="27AAE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s-419"/>
          </a:p>
        </p:txBody>
      </p:sp>
      <p:sp>
        <p:nvSpPr>
          <p:cNvPr id="21" name="object 35">
            <a:extLst>
              <a:ext uri="{FF2B5EF4-FFF2-40B4-BE49-F238E27FC236}">
                <a16:creationId xmlns:a16="http://schemas.microsoft.com/office/drawing/2014/main" id="{B2AB4FFE-F125-5086-5049-CBEA8EFA3826}"/>
              </a:ext>
            </a:extLst>
          </p:cNvPr>
          <p:cNvSpPr>
            <a:spLocks/>
          </p:cNvSpPr>
          <p:nvPr userDrawn="1"/>
        </p:nvSpPr>
        <p:spPr bwMode="auto">
          <a:xfrm>
            <a:off x="271463" y="5735638"/>
            <a:ext cx="57150" cy="0"/>
          </a:xfrm>
          <a:custGeom>
            <a:avLst/>
            <a:gdLst>
              <a:gd name="T0" fmla="*/ 0 w 57784"/>
              <a:gd name="T1" fmla="*/ 56485 w 57784"/>
              <a:gd name="T2" fmla="*/ 0 60000 65536"/>
              <a:gd name="T3" fmla="*/ 0 60000 65536"/>
            </a:gdLst>
            <a:ahLst/>
            <a:cxnLst>
              <a:cxn ang="T2">
                <a:pos x="T0" y="0"/>
              </a:cxn>
              <a:cxn ang="T3">
                <a:pos x="T1" y="0"/>
              </a:cxn>
            </a:cxnLst>
            <a:rect l="0" t="0" r="r" b="b"/>
            <a:pathLst>
              <a:path w="57784">
                <a:moveTo>
                  <a:pt x="0" y="0"/>
                </a:moveTo>
                <a:lnTo>
                  <a:pt x="57746" y="0"/>
                </a:lnTo>
              </a:path>
            </a:pathLst>
          </a:custGeom>
          <a:noFill/>
          <a:ln w="3810">
            <a:solidFill>
              <a:srgbClr val="27AAE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s-419"/>
          </a:p>
        </p:txBody>
      </p:sp>
      <p:sp>
        <p:nvSpPr>
          <p:cNvPr id="22" name="object 36">
            <a:extLst>
              <a:ext uri="{FF2B5EF4-FFF2-40B4-BE49-F238E27FC236}">
                <a16:creationId xmlns:a16="http://schemas.microsoft.com/office/drawing/2014/main" id="{8B8E007D-5B9E-8C08-24CE-E772771332C9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3660775" y="5567363"/>
            <a:ext cx="242888" cy="242887"/>
          </a:xfrm>
          <a:prstGeom prst="rect">
            <a:avLst/>
          </a:prstGeom>
          <a:blipFill dpi="0" rotWithShape="1">
            <a:blip r:embed="rId8"/>
            <a:srcRect/>
            <a:stretch>
              <a:fillRect/>
            </a:stretch>
          </a:blipFill>
          <a:ln>
            <a:noFill/>
          </a:ln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defRPr/>
            </a:pPr>
            <a:endParaRPr lang="es-419" altLang="es-419"/>
          </a:p>
        </p:txBody>
      </p:sp>
      <p:sp>
        <p:nvSpPr>
          <p:cNvPr id="23" name="bk object 16">
            <a:extLst>
              <a:ext uri="{FF2B5EF4-FFF2-40B4-BE49-F238E27FC236}">
                <a16:creationId xmlns:a16="http://schemas.microsoft.com/office/drawing/2014/main" id="{0CE174C5-F189-5B17-DCCE-DC9215F111E2}"/>
              </a:ext>
            </a:extLst>
          </p:cNvPr>
          <p:cNvSpPr>
            <a:spLocks/>
          </p:cNvSpPr>
          <p:nvPr userDrawn="1"/>
        </p:nvSpPr>
        <p:spPr bwMode="auto">
          <a:xfrm>
            <a:off x="5453063" y="2870200"/>
            <a:ext cx="6738937" cy="385763"/>
          </a:xfrm>
          <a:custGeom>
            <a:avLst/>
            <a:gdLst>
              <a:gd name="T0" fmla="*/ 6737793 w 6739890"/>
              <a:gd name="T1" fmla="*/ 0 h 386714"/>
              <a:gd name="T2" fmla="*/ 0 w 6739890"/>
              <a:gd name="T3" fmla="*/ 0 h 386714"/>
              <a:gd name="T4" fmla="*/ 158413 w 6739890"/>
              <a:gd name="T5" fmla="*/ 384751 h 386714"/>
              <a:gd name="T6" fmla="*/ 6737793 w 6739890"/>
              <a:gd name="T7" fmla="*/ 384751 h 386714"/>
              <a:gd name="T8" fmla="*/ 6737793 w 6739890"/>
              <a:gd name="T9" fmla="*/ 0 h 38671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6739890" h="386714">
                <a:moveTo>
                  <a:pt x="6739699" y="0"/>
                </a:moveTo>
                <a:lnTo>
                  <a:pt x="0" y="0"/>
                </a:lnTo>
                <a:lnTo>
                  <a:pt x="158457" y="386651"/>
                </a:lnTo>
                <a:lnTo>
                  <a:pt x="6739699" y="386651"/>
                </a:lnTo>
                <a:lnTo>
                  <a:pt x="6739699" y="0"/>
                </a:lnTo>
                <a:close/>
              </a:path>
            </a:pathLst>
          </a:custGeom>
          <a:solidFill>
            <a:srgbClr val="FBB04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s-419"/>
          </a:p>
        </p:txBody>
      </p:sp>
      <p:sp>
        <p:nvSpPr>
          <p:cNvPr id="24" name="bk object 17">
            <a:extLst>
              <a:ext uri="{FF2B5EF4-FFF2-40B4-BE49-F238E27FC236}">
                <a16:creationId xmlns:a16="http://schemas.microsoft.com/office/drawing/2014/main" id="{D0C757E2-B6D5-6507-3907-45AA805EFCE6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0" y="3562350"/>
            <a:ext cx="12192000" cy="1674813"/>
          </a:xfrm>
          <a:prstGeom prst="rect">
            <a:avLst/>
          </a:prstGeom>
          <a:blipFill dpi="0" rotWithShape="1">
            <a:blip r:embed="rId9"/>
            <a:srcRect/>
            <a:stretch>
              <a:fillRect/>
            </a:stretch>
          </a:blipFill>
          <a:ln>
            <a:noFill/>
          </a:ln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defRPr/>
            </a:pPr>
            <a:endParaRPr lang="es-419" altLang="es-419"/>
          </a:p>
        </p:txBody>
      </p:sp>
      <p:sp>
        <p:nvSpPr>
          <p:cNvPr id="25" name="bk object 18">
            <a:extLst>
              <a:ext uri="{FF2B5EF4-FFF2-40B4-BE49-F238E27FC236}">
                <a16:creationId xmlns:a16="http://schemas.microsoft.com/office/drawing/2014/main" id="{F3DD2DEE-7C11-8320-6019-FE0BF85810FC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10977563" y="109538"/>
            <a:ext cx="928687" cy="558800"/>
          </a:xfrm>
          <a:prstGeom prst="rect">
            <a:avLst/>
          </a:prstGeom>
          <a:blipFill dpi="0" rotWithShape="1">
            <a:blip r:embed="rId10"/>
            <a:srcRect/>
            <a:stretch>
              <a:fillRect/>
            </a:stretch>
          </a:blipFill>
          <a:ln>
            <a:noFill/>
          </a:ln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defRPr/>
            </a:pPr>
            <a:endParaRPr lang="es-419" altLang="es-419"/>
          </a:p>
        </p:txBody>
      </p:sp>
      <p:sp>
        <p:nvSpPr>
          <p:cNvPr id="26" name="bk object 20">
            <a:extLst>
              <a:ext uri="{FF2B5EF4-FFF2-40B4-BE49-F238E27FC236}">
                <a16:creationId xmlns:a16="http://schemas.microsoft.com/office/drawing/2014/main" id="{1E847680-D17D-8E3C-AFC5-C4262B9A1DD7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8728075" y="2941638"/>
            <a:ext cx="188913" cy="188912"/>
          </a:xfrm>
          <a:prstGeom prst="rect">
            <a:avLst/>
          </a:prstGeom>
          <a:blipFill dpi="0" rotWithShape="1">
            <a:blip r:embed="rId11"/>
            <a:srcRect/>
            <a:stretch>
              <a:fillRect/>
            </a:stretch>
          </a:blipFill>
          <a:ln>
            <a:noFill/>
          </a:ln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defRPr/>
            </a:pPr>
            <a:endParaRPr lang="es-419" altLang="es-419"/>
          </a:p>
        </p:txBody>
      </p:sp>
      <p:sp>
        <p:nvSpPr>
          <p:cNvPr id="27" name="bk object 21">
            <a:extLst>
              <a:ext uri="{FF2B5EF4-FFF2-40B4-BE49-F238E27FC236}">
                <a16:creationId xmlns:a16="http://schemas.microsoft.com/office/drawing/2014/main" id="{DA3398C6-D90F-C916-8F1C-C5E70C502AFC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7645400" y="2927350"/>
            <a:ext cx="217488" cy="217488"/>
          </a:xfrm>
          <a:prstGeom prst="rect">
            <a:avLst/>
          </a:prstGeom>
          <a:blipFill dpi="0" rotWithShape="1">
            <a:blip r:embed="rId12"/>
            <a:srcRect/>
            <a:stretch>
              <a:fillRect/>
            </a:stretch>
          </a:blipFill>
          <a:ln>
            <a:noFill/>
          </a:ln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defRPr/>
            </a:pPr>
            <a:endParaRPr lang="es-419" altLang="es-419"/>
          </a:p>
        </p:txBody>
      </p:sp>
      <p:sp>
        <p:nvSpPr>
          <p:cNvPr id="28" name="object 2">
            <a:extLst>
              <a:ext uri="{FF2B5EF4-FFF2-40B4-BE49-F238E27FC236}">
                <a16:creationId xmlns:a16="http://schemas.microsoft.com/office/drawing/2014/main" id="{1DB19341-77CE-DAF4-47B2-8F2BB21F5288}"/>
              </a:ext>
            </a:extLst>
          </p:cNvPr>
          <p:cNvSpPr txBox="1"/>
          <p:nvPr userDrawn="1"/>
        </p:nvSpPr>
        <p:spPr>
          <a:xfrm>
            <a:off x="7754938" y="2951163"/>
            <a:ext cx="2886075" cy="290512"/>
          </a:xfrm>
          <a:prstGeom prst="rect">
            <a:avLst/>
          </a:prstGeom>
        </p:spPr>
        <p:txBody>
          <a:bodyPr lIns="0" tIns="13971" rIns="0" bIns="0">
            <a:spAutoFit/>
          </a:bodyPr>
          <a:lstStyle/>
          <a:p>
            <a:pPr marL="12700" algn="r" eaLnBrk="1" fontAlgn="auto" hangingPunct="1">
              <a:spcBef>
                <a:spcPts val="111"/>
              </a:spcBef>
              <a:spcAft>
                <a:spcPts val="0"/>
              </a:spcAft>
              <a:tabLst>
                <a:tab pos="1061693" algn="l"/>
              </a:tabLst>
              <a:defRPr/>
            </a:pPr>
            <a:r>
              <a:rPr sz="900" dirty="0">
                <a:solidFill>
                  <a:srgbClr val="231F20"/>
                </a:solidFill>
                <a:latin typeface="Myriad Pro"/>
                <a:cs typeface="Myriad Pro"/>
              </a:rPr>
              <a:t>@AgLogistica	Agencia </a:t>
            </a:r>
            <a:r>
              <a:rPr sz="900" dirty="0" err="1">
                <a:solidFill>
                  <a:srgbClr val="231F20"/>
                </a:solidFill>
                <a:latin typeface="Myriad Pro"/>
                <a:cs typeface="Myriad Pro"/>
              </a:rPr>
              <a:t>Logística</a:t>
            </a:r>
            <a:r>
              <a:rPr sz="900" dirty="0">
                <a:solidFill>
                  <a:srgbClr val="231F20"/>
                </a:solidFill>
                <a:latin typeface="Myriad Pro"/>
                <a:cs typeface="Myriad Pro"/>
              </a:rPr>
              <a:t> </a:t>
            </a:r>
            <a:r>
              <a:rPr sz="900" spc="5" dirty="0">
                <a:solidFill>
                  <a:srgbClr val="231F20"/>
                </a:solidFill>
                <a:latin typeface="Myriad Pro"/>
                <a:cs typeface="Myriad Pro"/>
              </a:rPr>
              <a:t>de</a:t>
            </a:r>
            <a:r>
              <a:rPr lang="es-CO" sz="900" spc="5" dirty="0">
                <a:solidFill>
                  <a:srgbClr val="231F20"/>
                </a:solidFill>
                <a:latin typeface="Myriad Pro"/>
                <a:cs typeface="Myriad Pro"/>
              </a:rPr>
              <a:t> las</a:t>
            </a:r>
            <a:r>
              <a:rPr sz="900" spc="5" dirty="0">
                <a:solidFill>
                  <a:srgbClr val="231F20"/>
                </a:solidFill>
                <a:latin typeface="Myriad Pro"/>
                <a:cs typeface="Myriad Pro"/>
              </a:rPr>
              <a:t> </a:t>
            </a:r>
            <a:r>
              <a:rPr sz="900" dirty="0" err="1">
                <a:solidFill>
                  <a:srgbClr val="231F20"/>
                </a:solidFill>
                <a:latin typeface="Myriad Pro"/>
                <a:cs typeface="Myriad Pro"/>
              </a:rPr>
              <a:t>Fuerzas</a:t>
            </a:r>
            <a:r>
              <a:rPr sz="900" spc="-35" dirty="0">
                <a:solidFill>
                  <a:srgbClr val="231F20"/>
                </a:solidFill>
                <a:latin typeface="Myriad Pro"/>
                <a:cs typeface="Myriad Pro"/>
              </a:rPr>
              <a:t> </a:t>
            </a:r>
            <a:r>
              <a:rPr lang="es-CO" sz="900" spc="-35" dirty="0">
                <a:solidFill>
                  <a:srgbClr val="231F20"/>
                </a:solidFill>
                <a:latin typeface="Myriad Pro"/>
                <a:cs typeface="Myriad Pro"/>
              </a:rPr>
              <a:t>   </a:t>
            </a:r>
            <a:r>
              <a:rPr sz="900" dirty="0" err="1">
                <a:solidFill>
                  <a:srgbClr val="231F20"/>
                </a:solidFill>
                <a:latin typeface="Myriad Pro"/>
                <a:cs typeface="Myriad Pro"/>
              </a:rPr>
              <a:t>Militares</a:t>
            </a:r>
            <a:endParaRPr sz="900" dirty="0">
              <a:latin typeface="Myriad Pro"/>
              <a:cs typeface="Myriad Pro"/>
            </a:endParaRPr>
          </a:p>
        </p:txBody>
      </p:sp>
      <p:sp>
        <p:nvSpPr>
          <p:cNvPr id="29" name="object 3">
            <a:extLst>
              <a:ext uri="{FF2B5EF4-FFF2-40B4-BE49-F238E27FC236}">
                <a16:creationId xmlns:a16="http://schemas.microsoft.com/office/drawing/2014/main" id="{20E12ABE-6142-E3C0-720B-304C53446740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5789613" y="2936875"/>
            <a:ext cx="220662" cy="222250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>
            <a:noFill/>
          </a:ln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defRPr/>
            </a:pPr>
            <a:endParaRPr lang="es-419" altLang="es-419"/>
          </a:p>
        </p:txBody>
      </p:sp>
      <p:sp>
        <p:nvSpPr>
          <p:cNvPr id="30" name="object 4">
            <a:extLst>
              <a:ext uri="{FF2B5EF4-FFF2-40B4-BE49-F238E27FC236}">
                <a16:creationId xmlns:a16="http://schemas.microsoft.com/office/drawing/2014/main" id="{A92A1C32-AFED-8E39-DB40-50DB36B1EB97}"/>
              </a:ext>
            </a:extLst>
          </p:cNvPr>
          <p:cNvSpPr txBox="1"/>
          <p:nvPr userDrawn="1"/>
        </p:nvSpPr>
        <p:spPr>
          <a:xfrm>
            <a:off x="6075363" y="2952750"/>
            <a:ext cx="1689100" cy="292100"/>
          </a:xfrm>
          <a:prstGeom prst="rect">
            <a:avLst/>
          </a:prstGeom>
        </p:spPr>
        <p:txBody>
          <a:bodyPr lIns="0" tIns="13971" rIns="0" bIns="0">
            <a:spAutoFit/>
          </a:bodyPr>
          <a:lstStyle/>
          <a:p>
            <a:pPr marL="12700" eaLnBrk="1" fontAlgn="auto" hangingPunct="1">
              <a:spcBef>
                <a:spcPts val="111"/>
              </a:spcBef>
              <a:spcAft>
                <a:spcPts val="0"/>
              </a:spcAft>
              <a:defRPr/>
            </a:pPr>
            <a:r>
              <a:rPr sz="900" dirty="0">
                <a:solidFill>
                  <a:srgbClr val="231F20"/>
                </a:solidFill>
                <a:latin typeface="Myriad Pro"/>
                <a:cs typeface="Myriad Pro"/>
              </a:rPr>
              <a:t>Agencia </a:t>
            </a:r>
            <a:r>
              <a:rPr sz="900" dirty="0" err="1">
                <a:solidFill>
                  <a:srgbClr val="231F20"/>
                </a:solidFill>
                <a:latin typeface="Myriad Pro"/>
                <a:cs typeface="Myriad Pro"/>
              </a:rPr>
              <a:t>Logística</a:t>
            </a:r>
            <a:r>
              <a:rPr sz="900" dirty="0">
                <a:solidFill>
                  <a:srgbClr val="231F20"/>
                </a:solidFill>
                <a:latin typeface="Myriad Pro"/>
                <a:cs typeface="Myriad Pro"/>
              </a:rPr>
              <a:t> </a:t>
            </a:r>
            <a:r>
              <a:rPr lang="es-CO" sz="900" dirty="0">
                <a:solidFill>
                  <a:srgbClr val="231F20"/>
                </a:solidFill>
                <a:latin typeface="Myriad Pro"/>
                <a:cs typeface="Myriad Pro"/>
              </a:rPr>
              <a:t>de las </a:t>
            </a:r>
            <a:r>
              <a:rPr sz="900" dirty="0" err="1">
                <a:solidFill>
                  <a:srgbClr val="231F20"/>
                </a:solidFill>
                <a:latin typeface="Myriad Pro"/>
                <a:cs typeface="Myriad Pro"/>
              </a:rPr>
              <a:t>Fuerzas</a:t>
            </a:r>
            <a:r>
              <a:rPr sz="900" spc="-31" dirty="0">
                <a:solidFill>
                  <a:srgbClr val="231F20"/>
                </a:solidFill>
                <a:latin typeface="Myriad Pro"/>
                <a:cs typeface="Myriad Pro"/>
              </a:rPr>
              <a:t> </a:t>
            </a:r>
            <a:r>
              <a:rPr sz="900" dirty="0">
                <a:solidFill>
                  <a:srgbClr val="231F20"/>
                </a:solidFill>
                <a:latin typeface="Myriad Pro"/>
                <a:cs typeface="Myriad Pro"/>
              </a:rPr>
              <a:t>Militares</a:t>
            </a:r>
            <a:endParaRPr sz="900" dirty="0">
              <a:latin typeface="Myriad Pro"/>
              <a:cs typeface="Myriad Pro"/>
            </a:endParaRPr>
          </a:p>
        </p:txBody>
      </p:sp>
      <p:sp>
        <p:nvSpPr>
          <p:cNvPr id="31" name="object 5">
            <a:extLst>
              <a:ext uri="{FF2B5EF4-FFF2-40B4-BE49-F238E27FC236}">
                <a16:creationId xmlns:a16="http://schemas.microsoft.com/office/drawing/2014/main" id="{C04D9F8A-2E27-AA3F-809D-656FF9E70504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1129963" y="2963863"/>
            <a:ext cx="742950" cy="153987"/>
          </a:xfrm>
          <a:prstGeom prst="rect">
            <a:avLst/>
          </a:prstGeom>
          <a:noFill/>
          <a:ln>
            <a:noFill/>
          </a:ln>
        </p:spPr>
        <p:txBody>
          <a:bodyPr lIns="0" tIns="13971" rIns="0" bIns="0">
            <a:spAutoFit/>
          </a:bodyPr>
          <a:lstStyle>
            <a:lvl1pPr marL="127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ts val="113"/>
              </a:spcBef>
              <a:defRPr/>
            </a:pPr>
            <a:r>
              <a:rPr lang="es-419" altLang="es-419" sz="900">
                <a:solidFill>
                  <a:srgbClr val="231F20"/>
                </a:solidFill>
                <a:latin typeface="Myriad Pro"/>
                <a:ea typeface="Myriad Pro"/>
                <a:cs typeface="Myriad Pro"/>
              </a:rPr>
              <a:t>aglogisticafm</a:t>
            </a:r>
            <a:endParaRPr lang="es-419" altLang="es-419" sz="900">
              <a:latin typeface="Myriad Pro"/>
              <a:ea typeface="Myriad Pro"/>
              <a:cs typeface="Myriad Pro"/>
            </a:endParaRPr>
          </a:p>
        </p:txBody>
      </p:sp>
      <p:sp>
        <p:nvSpPr>
          <p:cNvPr id="32" name="object 6">
            <a:extLst>
              <a:ext uri="{FF2B5EF4-FFF2-40B4-BE49-F238E27FC236}">
                <a16:creationId xmlns:a16="http://schemas.microsoft.com/office/drawing/2014/main" id="{7FA7934A-8B75-8E8B-804D-4EAAE70F8530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10866438" y="2952750"/>
            <a:ext cx="220662" cy="222250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  <a:ln>
            <a:noFill/>
          </a:ln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defRPr/>
            </a:pPr>
            <a:endParaRPr lang="es-419" altLang="es-419"/>
          </a:p>
        </p:txBody>
      </p:sp>
      <p:pic>
        <p:nvPicPr>
          <p:cNvPr id="33" name="Imagen 37">
            <a:extLst>
              <a:ext uri="{FF2B5EF4-FFF2-40B4-BE49-F238E27FC236}">
                <a16:creationId xmlns:a16="http://schemas.microsoft.com/office/drawing/2014/main" id="{CC6E5338-FA09-BD47-CD7D-4411FB9B3025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938" y="223838"/>
            <a:ext cx="2511426" cy="427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" name="Imagen 39">
            <a:extLst>
              <a:ext uri="{FF2B5EF4-FFF2-40B4-BE49-F238E27FC236}">
                <a16:creationId xmlns:a16="http://schemas.microsoft.com/office/drawing/2014/main" id="{53B02B2B-761D-9211-7A0A-3EA8F1770B7F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24863" y="223838"/>
            <a:ext cx="20828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4" name="Marcador de texto 73"/>
          <p:cNvSpPr>
            <a:spLocks noGrp="1"/>
          </p:cNvSpPr>
          <p:nvPr>
            <p:ph type="body" sz="quarter" idx="10"/>
          </p:nvPr>
        </p:nvSpPr>
        <p:spPr>
          <a:xfrm>
            <a:off x="814829" y="1447268"/>
            <a:ext cx="3372160" cy="704850"/>
          </a:xfrm>
        </p:spPr>
        <p:txBody>
          <a:bodyPr>
            <a:normAutofit/>
          </a:bodyPr>
          <a:lstStyle>
            <a:lvl1pPr marL="0" indent="0">
              <a:buNone/>
              <a:defRPr lang="es-CO" sz="1800" b="0" i="0" dirty="0" smtClean="0">
                <a:solidFill>
                  <a:schemeClr val="tx1"/>
                </a:solidFill>
                <a:latin typeface="Arial Black"/>
                <a:ea typeface="+mj-ea"/>
                <a:cs typeface="Arial Black"/>
              </a:defRPr>
            </a:lvl1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76" name="Marcador de texto 75"/>
          <p:cNvSpPr>
            <a:spLocks noGrp="1"/>
          </p:cNvSpPr>
          <p:nvPr>
            <p:ph type="body" sz="quarter" idx="11"/>
          </p:nvPr>
        </p:nvSpPr>
        <p:spPr>
          <a:xfrm>
            <a:off x="1588251" y="2261173"/>
            <a:ext cx="2598739" cy="255140"/>
          </a:xfrm>
        </p:spPr>
        <p:txBody>
          <a:bodyPr>
            <a:normAutofit/>
          </a:bodyPr>
          <a:lstStyle>
            <a:lvl1pPr marL="0" indent="0">
              <a:buNone/>
              <a:defRPr sz="1000">
                <a:solidFill>
                  <a:schemeClr val="bg1"/>
                </a:solidFill>
                <a:latin typeface="Lato" panose="020F0502020204030203"/>
              </a:defRPr>
            </a:lvl1pPr>
          </a:lstStyle>
          <a:p>
            <a:pPr lvl="0"/>
            <a:r>
              <a:rPr lang="es-ES"/>
              <a:t>Editar el estilo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28872092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Marcador de título 1">
            <a:extLst>
              <a:ext uri="{FF2B5EF4-FFF2-40B4-BE49-F238E27FC236}">
                <a16:creationId xmlns:a16="http://schemas.microsoft.com/office/drawing/2014/main" id="{5795CC8C-E04C-627B-AEA3-6AB6542C8640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es-419"/>
              <a:t>Haga clic para modificar el estilo de título del patrón</a:t>
            </a:r>
            <a:endParaRPr lang="es-CO" altLang="es-419"/>
          </a:p>
        </p:txBody>
      </p:sp>
      <p:sp>
        <p:nvSpPr>
          <p:cNvPr id="1027" name="Marcador de texto 2">
            <a:extLst>
              <a:ext uri="{FF2B5EF4-FFF2-40B4-BE49-F238E27FC236}">
                <a16:creationId xmlns:a16="http://schemas.microsoft.com/office/drawing/2014/main" id="{5EC3C35E-7550-4081-C24F-C546185101AB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es-419"/>
              <a:t>Haga clic para modificar el estilo de texto del patrón</a:t>
            </a:r>
          </a:p>
          <a:p>
            <a:pPr lvl="1"/>
            <a:r>
              <a:rPr lang="es-ES" altLang="es-419"/>
              <a:t>Segundo nivel</a:t>
            </a:r>
          </a:p>
          <a:p>
            <a:pPr lvl="2"/>
            <a:r>
              <a:rPr lang="es-ES" altLang="es-419"/>
              <a:t>Tercer nivel</a:t>
            </a:r>
          </a:p>
          <a:p>
            <a:pPr lvl="3"/>
            <a:r>
              <a:rPr lang="es-ES" altLang="es-419"/>
              <a:t>Cuarto nivel</a:t>
            </a:r>
          </a:p>
          <a:p>
            <a:pPr lvl="4"/>
            <a:r>
              <a:rPr lang="es-ES" altLang="es-419"/>
              <a:t>Quinto nivel</a:t>
            </a:r>
            <a:endParaRPr lang="es-CO" altLang="es-419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ECA10FFB-D4B4-DCE5-0004-9FDB95731E8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E7A20BF3-930E-4145-A9B1-8EC80169392F}" type="datetimeFigureOut">
              <a:rPr lang="es-CO"/>
              <a:pPr>
                <a:defRPr/>
              </a:pPr>
              <a:t>15/02/2023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341C01E-97BC-7C2A-3BFB-F082F9DE8AB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BD9499E8-7010-2041-545B-00454EC513E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0691DBA4-D95B-4052-9A4B-6A96C312CDDC}" type="slidenum">
              <a:rPr lang="es-CO" altLang="es-419"/>
              <a:pPr>
                <a:defRPr/>
              </a:pPr>
              <a:t>‹Nº›</a:t>
            </a:fld>
            <a:endParaRPr lang="es-CO" altLang="es-419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3" r:id="rId1"/>
    <p:sldLayoutId id="2147483704" r:id="rId2"/>
    <p:sldLayoutId id="2147483705" r:id="rId3"/>
    <p:sldLayoutId id="2147483706" r:id="rId4"/>
    <p:sldLayoutId id="2147483707" r:id="rId5"/>
    <p:sldLayoutId id="2147483708" r:id="rId6"/>
    <p:sldLayoutId id="2147483709" r:id="rId7"/>
    <p:sldLayoutId id="2147483710" r:id="rId8"/>
    <p:sldLayoutId id="2147483711" r:id="rId9"/>
  </p:sldLayoutIdLst>
  <p:txStyles>
    <p:titleStyle>
      <a:lvl1pPr algn="l" defTabSz="912813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defTabSz="912813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defTabSz="912813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defTabSz="912813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defTabSz="912813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457200" algn="l" defTabSz="912813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defTabSz="912813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defTabSz="912813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defTabSz="912813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7013" indent="-227013" algn="l" defTabSz="912813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4213" indent="-227013" algn="l" defTabSz="912813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1413" indent="-227013" algn="l" defTabSz="912813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98613" indent="-227013" algn="l" defTabSz="912813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5813" indent="-227013" algn="l" defTabSz="912813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O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Marcador de texto 1">
            <a:extLst>
              <a:ext uri="{FF2B5EF4-FFF2-40B4-BE49-F238E27FC236}">
                <a16:creationId xmlns:a16="http://schemas.microsoft.com/office/drawing/2014/main" id="{5040244B-EC2A-741F-F5C6-5D6D1702C971}"/>
              </a:ext>
            </a:extLst>
          </p:cNvPr>
          <p:cNvSpPr txBox="1">
            <a:spLocks/>
          </p:cNvSpPr>
          <p:nvPr/>
        </p:nvSpPr>
        <p:spPr bwMode="auto">
          <a:xfrm>
            <a:off x="480903" y="572735"/>
            <a:ext cx="5635625" cy="12959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12700" defTabSz="912813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12700" indent="-227013" defTabSz="912813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2700" indent="-227013" defTabSz="912813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2700" indent="-227013" defTabSz="912813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12700" indent="-227013" defTabSz="912813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469900" indent="-227013" defTabSz="91281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927100" indent="-227013" defTabSz="91281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1384300" indent="-227013" defTabSz="91281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1841500" indent="-227013" defTabSz="91281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ts val="100"/>
              </a:spcBef>
              <a:buNone/>
            </a:pPr>
            <a:r>
              <a:rPr lang="es-CO" sz="1400" dirty="0">
                <a:solidFill>
                  <a:srgbClr val="FFFFFF"/>
                </a:solidFill>
                <a:latin typeface="Arial Black" panose="020B0A04020102020204" pitchFamily="34" charset="0"/>
              </a:rPr>
              <a:t>Informe de Seguimiento al Modelo de Seguridad y Privacidad de la Información (MSPI) del 27 de enero de 2023.</a:t>
            </a:r>
            <a:endParaRPr lang="es-CO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eaLnBrk="1" hangingPunct="1">
              <a:lnSpc>
                <a:spcPct val="100000"/>
              </a:lnSpc>
              <a:spcBef>
                <a:spcPts val="100"/>
              </a:spcBef>
              <a:buFont typeface="Arial" panose="020B0604020202020204" pitchFamily="34" charset="0"/>
              <a:buNone/>
            </a:pPr>
            <a:r>
              <a:rPr lang="es-CO" altLang="es-CO" sz="1800" dirty="0">
                <a:solidFill>
                  <a:srgbClr val="FFFFFF"/>
                </a:solidFill>
                <a:latin typeface="Arial Black" panose="020B0A04020102020204" pitchFamily="34" charset="0"/>
                <a:ea typeface="Arial Black" panose="020B0A04020102020204" pitchFamily="34" charset="0"/>
                <a:cs typeface="Arial Black" panose="020B0A04020102020204" pitchFamily="34" charset="0"/>
              </a:rPr>
              <a:t> </a:t>
            </a:r>
          </a:p>
        </p:txBody>
      </p:sp>
      <p:sp>
        <p:nvSpPr>
          <p:cNvPr id="12291" name="1 CuadroTexto">
            <a:extLst>
              <a:ext uri="{FF2B5EF4-FFF2-40B4-BE49-F238E27FC236}">
                <a16:creationId xmlns:a16="http://schemas.microsoft.com/office/drawing/2014/main" id="{04CCA112-15F0-2706-8587-B45600F8511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0375" y="1778000"/>
            <a:ext cx="11276013" cy="1477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/>
            <a:r>
              <a:rPr lang="es-CO" dirty="0">
                <a:latin typeface="Arial" panose="020B0604020202020204" pitchFamily="34" charset="0"/>
                <a:cs typeface="Times New Roman" panose="02020603050405020304" pitchFamily="18" charset="0"/>
              </a:rPr>
              <a:t>De acuerdo, argumento y soportes remitidos por la Oficina TIC, según </a:t>
            </a:r>
            <a:r>
              <a:rPr lang="es-ES" dirty="0">
                <a:latin typeface="Arial" panose="020B0604020202020204" pitchFamily="34" charset="0"/>
                <a:cs typeface="Times New Roman" panose="02020603050405020304" pitchFamily="18" charset="0"/>
              </a:rPr>
              <a:t>memorando No. 20223100300025133 -ALOTIC-10030 del 08 de febrero de 2023, y dando alcance al informe de seguimiento No. 004/2023 </a:t>
            </a:r>
            <a:r>
              <a:rPr lang="es-CO" dirty="0">
                <a:latin typeface="Arial" panose="020B0604020202020204" pitchFamily="34" charset="0"/>
                <a:cs typeface="Times New Roman" panose="02020603050405020304" pitchFamily="18" charset="0"/>
              </a:rPr>
              <a:t>Modelo de Seguridad y Privacidad de la Información (MSPI) del 27 de enero de 2023, se retira la novedad detectada.</a:t>
            </a:r>
          </a:p>
          <a:p>
            <a:pPr algn="just" eaLnBrk="1" hangingPunct="1"/>
            <a:endParaRPr lang="es-CO" altLang="es-CO" dirty="0"/>
          </a:p>
          <a:p>
            <a:pPr eaLnBrk="1" hangingPunct="1"/>
            <a:endParaRPr lang="es-CO" altLang="es-CO" dirty="0"/>
          </a:p>
        </p:txBody>
      </p:sp>
      <p:pic>
        <p:nvPicPr>
          <p:cNvPr id="1026" name="Picture 2" descr="Riesgos de auditoría y sus tipos | Gerencie.com">
            <a:extLst>
              <a:ext uri="{FF2B5EF4-FFF2-40B4-BE49-F238E27FC236}">
                <a16:creationId xmlns:a16="http://schemas.microsoft.com/office/drawing/2014/main" id="{37073701-01B3-F1BB-D6BF-A45708E745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8902" y="2835901"/>
            <a:ext cx="4275396" cy="2137698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1 CuadroTexto">
            <a:extLst>
              <a:ext uri="{FF2B5EF4-FFF2-40B4-BE49-F238E27FC236}">
                <a16:creationId xmlns:a16="http://schemas.microsoft.com/office/drawing/2014/main" id="{58F88F62-2398-8238-D521-47750BF8F63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6056" y="5294481"/>
            <a:ext cx="11130332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/>
            <a:r>
              <a:rPr lang="es-CO" sz="1800" dirty="0"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Lo anterior para seguimiento y trazabilidad de las partes interesadas de la A.L.F.M.</a:t>
            </a:r>
            <a:endParaRPr lang="es-CO" altLang="es-CO" dirty="0"/>
          </a:p>
          <a:p>
            <a:pPr eaLnBrk="1" hangingPunct="1"/>
            <a:endParaRPr lang="es-CO" altLang="es-CO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lantilla Presentaci¿n ALFM V00" id="{6435F499-4FF4-4FA4-A956-2668E93829A1}" vid="{E3678338-ED02-426D-8999-6736DDBADB05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ejemplo</Template>
  <TotalTime>246</TotalTime>
  <Words>103</Words>
  <Application>Microsoft Office PowerPoint</Application>
  <PresentationFormat>Panorámica</PresentationFormat>
  <Paragraphs>4</Paragraphs>
  <Slides>1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8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10" baseType="lpstr">
      <vt:lpstr>Arial</vt:lpstr>
      <vt:lpstr>Arial Black</vt:lpstr>
      <vt:lpstr>Calibri</vt:lpstr>
      <vt:lpstr>Calibri Light</vt:lpstr>
      <vt:lpstr>Lato</vt:lpstr>
      <vt:lpstr>Microsoft New Tai Lue</vt:lpstr>
      <vt:lpstr>Myriad Pro</vt:lpstr>
      <vt:lpstr>Trebuchet MS</vt:lpstr>
      <vt:lpstr>Tema de Office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Jean Edicson Monsalve Salcedo</dc:creator>
  <cp:lastModifiedBy>Sonia Patricia Origua Huerto</cp:lastModifiedBy>
  <cp:revision>90</cp:revision>
  <dcterms:created xsi:type="dcterms:W3CDTF">2022-09-20T14:38:42Z</dcterms:created>
  <dcterms:modified xsi:type="dcterms:W3CDTF">2023-02-15T20:53:08Z</dcterms:modified>
</cp:coreProperties>
</file>