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1.jpg" ContentType="image/jpeg"/>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329" r:id="rId3"/>
    <p:sldId id="422" r:id="rId4"/>
    <p:sldId id="416" r:id="rId5"/>
    <p:sldId id="421" r:id="rId6"/>
    <p:sldId id="418" r:id="rId7"/>
    <p:sldId id="419" r:id="rId8"/>
    <p:sldId id="264" r:id="rId9"/>
  </p:sldIdLst>
  <p:sldSz cx="12192000" cy="6858000"/>
  <p:notesSz cx="9309100" cy="7053263"/>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3DFEB37B-664C-43F9-9E74-3B8F7B131EF8}">
          <p14:sldIdLst>
            <p14:sldId id="256"/>
            <p14:sldId id="329"/>
            <p14:sldId id="422"/>
            <p14:sldId id="416"/>
            <p14:sldId id="421"/>
            <p14:sldId id="418"/>
            <p14:sldId id="419"/>
            <p14:sldId id="264"/>
          </p14:sldIdLst>
        </p14:section>
      </p14:sectionLst>
    </p:ext>
    <p:ext uri="{EFAFB233-063F-42B5-8137-9DF3F51BA10A}">
      <p15:sldGuideLst xmlns:p15="http://schemas.microsoft.com/office/powerpoint/2012/main">
        <p15:guide id="1" orient="horz" pos="4080" userDrawn="1">
          <p15:clr>
            <a:srgbClr val="A4A3A4"/>
          </p15:clr>
        </p15:guide>
        <p15:guide id="2"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9" autoAdjust="0"/>
    <p:restoredTop sz="95086" autoAdjust="0"/>
  </p:normalViewPr>
  <p:slideViewPr>
    <p:cSldViewPr>
      <p:cViewPr varScale="1">
        <p:scale>
          <a:sx n="88" d="100"/>
          <a:sy n="88" d="100"/>
        </p:scale>
        <p:origin x="474" y="78"/>
      </p:cViewPr>
      <p:guideLst>
        <p:guide orient="horz" pos="4080"/>
        <p:guide pos="144"/>
      </p:guideLst>
    </p:cSldViewPr>
  </p:slideViewPr>
  <p:notesTextViewPr>
    <p:cViewPr>
      <p:scale>
        <a:sx n="3" d="2"/>
        <a:sy n="3" d="2"/>
      </p:scale>
      <p:origin x="0" y="0"/>
    </p:cViewPr>
  </p:notesTextViewPr>
  <p:sorterViewPr>
    <p:cViewPr>
      <p:scale>
        <a:sx n="200" d="100"/>
        <a:sy n="200" d="100"/>
      </p:scale>
      <p:origin x="0" y="18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image" Target="../media/image19.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C67E9A-2141-4D04-AEA5-2F1D0B1ECE08}" type="doc">
      <dgm:prSet loTypeId="urn:microsoft.com/office/officeart/2008/layout/BendingPictureCaption" loCatId="picture" qsTypeId="urn:microsoft.com/office/officeart/2005/8/quickstyle/simple1" qsCatId="simple" csTypeId="urn:microsoft.com/office/officeart/2005/8/colors/colorful4" csCatId="colorful" phldr="1"/>
      <dgm:spPr/>
      <dgm:t>
        <a:bodyPr/>
        <a:lstStyle/>
        <a:p>
          <a:endParaRPr lang="es-CO"/>
        </a:p>
      </dgm:t>
    </dgm:pt>
    <dgm:pt modelId="{598BA40A-1129-4DAB-9E0A-EA86CC1E2529}">
      <dgm:prSet phldrT="[Texto]"/>
      <dgm:spPr>
        <a:solidFill>
          <a:srgbClr val="0070C0"/>
        </a:solidFill>
      </dgm:spPr>
      <dgm:t>
        <a:bodyPr/>
        <a:lstStyle/>
        <a:p>
          <a:r>
            <a:rPr lang="es-CO" dirty="0"/>
            <a:t>Cadena Presupuestal de gasto e ingresos del 99,99%</a:t>
          </a:r>
        </a:p>
      </dgm:t>
    </dgm:pt>
    <dgm:pt modelId="{15593CDF-15D5-41D2-9916-7CBB9DBA4497}" type="parTrans" cxnId="{15F5113C-63C5-440F-9C64-19D57A282FBB}">
      <dgm:prSet/>
      <dgm:spPr/>
      <dgm:t>
        <a:bodyPr/>
        <a:lstStyle/>
        <a:p>
          <a:endParaRPr lang="es-CO"/>
        </a:p>
      </dgm:t>
    </dgm:pt>
    <dgm:pt modelId="{159CA899-5C85-496F-8555-7B20035B2C28}" type="sibTrans" cxnId="{15F5113C-63C5-440F-9C64-19D57A282FBB}">
      <dgm:prSet/>
      <dgm:spPr/>
      <dgm:t>
        <a:bodyPr/>
        <a:lstStyle/>
        <a:p>
          <a:endParaRPr lang="es-CO"/>
        </a:p>
      </dgm:t>
    </dgm:pt>
    <dgm:pt modelId="{9E19D650-DF0A-40A4-B31E-ADC6F9F2B153}">
      <dgm:prSet phldrT="[Texto]"/>
      <dgm:spPr>
        <a:solidFill>
          <a:srgbClr val="0070C0"/>
        </a:solidFill>
      </dgm:spPr>
      <dgm:t>
        <a:bodyPr/>
        <a:lstStyle/>
        <a:p>
          <a:r>
            <a:rPr lang="es-CO" dirty="0"/>
            <a:t>Sostenibilidad financiera de </a:t>
          </a:r>
          <a:r>
            <a:rPr lang="es-CO"/>
            <a:t>la Regional</a:t>
          </a:r>
          <a:endParaRPr lang="es-CO" dirty="0"/>
        </a:p>
      </dgm:t>
    </dgm:pt>
    <dgm:pt modelId="{C60EF530-CFEE-4928-982A-4C4C23842418}" type="parTrans" cxnId="{027A7BCC-4F05-43BD-8D9D-FCA8E02B2B27}">
      <dgm:prSet/>
      <dgm:spPr/>
      <dgm:t>
        <a:bodyPr/>
        <a:lstStyle/>
        <a:p>
          <a:endParaRPr lang="es-CO"/>
        </a:p>
      </dgm:t>
    </dgm:pt>
    <dgm:pt modelId="{08DA9925-82DC-4F1D-8017-4A7A61BE2C4B}" type="sibTrans" cxnId="{027A7BCC-4F05-43BD-8D9D-FCA8E02B2B27}">
      <dgm:prSet/>
      <dgm:spPr/>
      <dgm:t>
        <a:bodyPr/>
        <a:lstStyle/>
        <a:p>
          <a:endParaRPr lang="es-CO"/>
        </a:p>
      </dgm:t>
    </dgm:pt>
    <dgm:pt modelId="{DBC2E136-5C35-4E96-9842-541820C159E9}">
      <dgm:prSet phldrT="[Texto]"/>
      <dgm:spPr>
        <a:solidFill>
          <a:srgbClr val="0070C0"/>
        </a:solidFill>
      </dgm:spPr>
      <dgm:t>
        <a:bodyPr/>
        <a:lstStyle/>
        <a:p>
          <a:r>
            <a:rPr lang="es-CO" dirty="0"/>
            <a:t>Elaboración y liquidación de toda la contratación a tiempo vigencia 2020</a:t>
          </a:r>
        </a:p>
      </dgm:t>
    </dgm:pt>
    <dgm:pt modelId="{F988B773-5484-4076-BFAB-68CF20ABE443}" type="parTrans" cxnId="{481C90F8-BB0E-44B0-ABD6-078C932632F8}">
      <dgm:prSet/>
      <dgm:spPr/>
      <dgm:t>
        <a:bodyPr/>
        <a:lstStyle/>
        <a:p>
          <a:endParaRPr lang="es-CO"/>
        </a:p>
      </dgm:t>
    </dgm:pt>
    <dgm:pt modelId="{60A6AD3C-0EEE-4DCA-B515-70839F7056E6}" type="sibTrans" cxnId="{481C90F8-BB0E-44B0-ABD6-078C932632F8}">
      <dgm:prSet/>
      <dgm:spPr/>
      <dgm:t>
        <a:bodyPr/>
        <a:lstStyle/>
        <a:p>
          <a:endParaRPr lang="es-CO"/>
        </a:p>
      </dgm:t>
    </dgm:pt>
    <dgm:pt modelId="{D425A77E-F138-4A5A-85E4-E0BF2D1C8EA9}">
      <dgm:prSet phldrT="[Texto]"/>
      <dgm:spPr>
        <a:solidFill>
          <a:srgbClr val="0070C0"/>
        </a:solidFill>
      </dgm:spPr>
      <dgm:t>
        <a:bodyPr/>
        <a:lstStyle/>
        <a:p>
          <a:r>
            <a:rPr lang="es-CO" dirty="0"/>
            <a:t>Operatividad del Camión NPR Chevrolet con placa OIO-010</a:t>
          </a:r>
        </a:p>
      </dgm:t>
    </dgm:pt>
    <dgm:pt modelId="{CDA469F0-567D-4E88-B2BF-B415EC63BAB1}" type="parTrans" cxnId="{6DEA1038-6471-4FF7-B808-DD6A17180F43}">
      <dgm:prSet/>
      <dgm:spPr/>
      <dgm:t>
        <a:bodyPr/>
        <a:lstStyle/>
        <a:p>
          <a:endParaRPr lang="es-CO"/>
        </a:p>
      </dgm:t>
    </dgm:pt>
    <dgm:pt modelId="{E70FA150-99EF-427B-8835-BFD53CA05FD0}" type="sibTrans" cxnId="{6DEA1038-6471-4FF7-B808-DD6A17180F43}">
      <dgm:prSet/>
      <dgm:spPr/>
      <dgm:t>
        <a:bodyPr/>
        <a:lstStyle/>
        <a:p>
          <a:endParaRPr lang="es-CO"/>
        </a:p>
      </dgm:t>
    </dgm:pt>
    <dgm:pt modelId="{AC91A657-1A46-4EAC-9C72-13797980EB18}">
      <dgm:prSet phldrT="[Texto]"/>
      <dgm:spPr>
        <a:solidFill>
          <a:srgbClr val="0070C0"/>
        </a:solidFill>
      </dgm:spPr>
      <dgm:t>
        <a:bodyPr/>
        <a:lstStyle/>
        <a:p>
          <a:r>
            <a:rPr lang="es-CO" dirty="0"/>
            <a:t>Mejorar considerablemente las condiciones de arriendo del denominado Hato “San Pedro”</a:t>
          </a:r>
        </a:p>
      </dgm:t>
    </dgm:pt>
    <dgm:pt modelId="{AED16EA7-C1E1-45EF-920F-B46D0C674B28}" type="parTrans" cxnId="{F85C4EE7-B312-47BB-B8B4-F6DDD0BA4D07}">
      <dgm:prSet/>
      <dgm:spPr/>
      <dgm:t>
        <a:bodyPr/>
        <a:lstStyle/>
        <a:p>
          <a:endParaRPr lang="es-CO"/>
        </a:p>
      </dgm:t>
    </dgm:pt>
    <dgm:pt modelId="{4C8CD9D0-8615-4FA1-9C8D-3F335809B19B}" type="sibTrans" cxnId="{F85C4EE7-B312-47BB-B8B4-F6DDD0BA4D07}">
      <dgm:prSet/>
      <dgm:spPr/>
      <dgm:t>
        <a:bodyPr/>
        <a:lstStyle/>
        <a:p>
          <a:endParaRPr lang="es-CO"/>
        </a:p>
      </dgm:t>
    </dgm:pt>
    <dgm:pt modelId="{84BF78E6-E298-4B44-98D4-3D9D0B11E461}">
      <dgm:prSet phldrT="[Texto]"/>
      <dgm:spPr>
        <a:solidFill>
          <a:srgbClr val="0070C0"/>
        </a:solidFill>
      </dgm:spPr>
      <dgm:t>
        <a:bodyPr/>
        <a:lstStyle/>
        <a:p>
          <a:r>
            <a:rPr lang="es-CO" dirty="0"/>
            <a:t>Instalación de cámaras, </a:t>
          </a:r>
          <a:r>
            <a:rPr lang="es-CO" dirty="0" err="1"/>
            <a:t>Dvr</a:t>
          </a:r>
          <a:r>
            <a:rPr lang="es-CO" dirty="0"/>
            <a:t> y la adquisición de la conexión </a:t>
          </a:r>
          <a:r>
            <a:rPr lang="es-CO" dirty="0" err="1"/>
            <a:t>backup</a:t>
          </a:r>
          <a:r>
            <a:rPr lang="es-CO" dirty="0"/>
            <a:t> de internet satelital (Bajo costo)</a:t>
          </a:r>
        </a:p>
      </dgm:t>
    </dgm:pt>
    <dgm:pt modelId="{63B00059-A3BC-4811-B3F7-C8606E3E76F1}" type="sibTrans" cxnId="{8C5C4D57-8A07-495D-8D8B-343C22725CBD}">
      <dgm:prSet/>
      <dgm:spPr/>
      <dgm:t>
        <a:bodyPr/>
        <a:lstStyle/>
        <a:p>
          <a:endParaRPr lang="es-CO"/>
        </a:p>
      </dgm:t>
    </dgm:pt>
    <dgm:pt modelId="{ADCD71E3-43F3-4A01-81F7-C1A7A408C3A6}" type="parTrans" cxnId="{8C5C4D57-8A07-495D-8D8B-343C22725CBD}">
      <dgm:prSet/>
      <dgm:spPr/>
      <dgm:t>
        <a:bodyPr/>
        <a:lstStyle/>
        <a:p>
          <a:endParaRPr lang="es-CO"/>
        </a:p>
      </dgm:t>
    </dgm:pt>
    <dgm:pt modelId="{90BC6415-50CE-4E13-BFEC-25E5BE1A7F41}" type="pres">
      <dgm:prSet presAssocID="{E8C67E9A-2141-4D04-AEA5-2F1D0B1ECE08}" presName="diagram" presStyleCnt="0">
        <dgm:presLayoutVars>
          <dgm:dir/>
        </dgm:presLayoutVars>
      </dgm:prSet>
      <dgm:spPr/>
      <dgm:t>
        <a:bodyPr/>
        <a:lstStyle/>
        <a:p>
          <a:endParaRPr lang="es-CO"/>
        </a:p>
      </dgm:t>
    </dgm:pt>
    <dgm:pt modelId="{8FCA6CD3-C381-4887-9E28-7C71352F8672}" type="pres">
      <dgm:prSet presAssocID="{598BA40A-1129-4DAB-9E0A-EA86CC1E2529}" presName="composite" presStyleCnt="0"/>
      <dgm:spPr/>
    </dgm:pt>
    <dgm:pt modelId="{D0F6C9BF-A453-42CE-B2DF-320A74BCE4D9}" type="pres">
      <dgm:prSet presAssocID="{598BA40A-1129-4DAB-9E0A-EA86CC1E2529}" presName="Image" presStyleLbl="bgShp"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73226267-152D-4599-9730-5B57537A64E1}" type="pres">
      <dgm:prSet presAssocID="{598BA40A-1129-4DAB-9E0A-EA86CC1E2529}" presName="Parent" presStyleLbl="node0" presStyleIdx="0" presStyleCnt="6">
        <dgm:presLayoutVars>
          <dgm:bulletEnabled val="1"/>
        </dgm:presLayoutVars>
      </dgm:prSet>
      <dgm:spPr/>
      <dgm:t>
        <a:bodyPr/>
        <a:lstStyle/>
        <a:p>
          <a:endParaRPr lang="es-CO"/>
        </a:p>
      </dgm:t>
    </dgm:pt>
    <dgm:pt modelId="{27B2361A-3A09-4BA0-A07D-1FE90789C701}" type="pres">
      <dgm:prSet presAssocID="{159CA899-5C85-496F-8555-7B20035B2C28}" presName="sibTrans" presStyleCnt="0"/>
      <dgm:spPr/>
    </dgm:pt>
    <dgm:pt modelId="{3A7FE46E-73FA-436A-8E11-F0F654A6C9BA}" type="pres">
      <dgm:prSet presAssocID="{D425A77E-F138-4A5A-85E4-E0BF2D1C8EA9}" presName="composite" presStyleCnt="0"/>
      <dgm:spPr/>
    </dgm:pt>
    <dgm:pt modelId="{0C4FD30F-87AB-44DF-9747-2CEB702FA9D2}" type="pres">
      <dgm:prSet presAssocID="{D425A77E-F138-4A5A-85E4-E0BF2D1C8EA9}" presName="Image" presStyleLbl="bgShp" presStyleIdx="1" presStyleCnt="6"/>
      <dgm:spPr>
        <a:blipFill rotWithShape="1">
          <a:blip xmlns:r="http://schemas.openxmlformats.org/officeDocument/2006/relationships" r:embed="rId2"/>
          <a:stretch>
            <a:fillRect/>
          </a:stretch>
        </a:blipFill>
      </dgm:spPr>
    </dgm:pt>
    <dgm:pt modelId="{A102D41B-F517-47DC-875C-29CF5F615F94}" type="pres">
      <dgm:prSet presAssocID="{D425A77E-F138-4A5A-85E4-E0BF2D1C8EA9}" presName="Parent" presStyleLbl="node0" presStyleIdx="1" presStyleCnt="6">
        <dgm:presLayoutVars>
          <dgm:bulletEnabled val="1"/>
        </dgm:presLayoutVars>
      </dgm:prSet>
      <dgm:spPr/>
      <dgm:t>
        <a:bodyPr/>
        <a:lstStyle/>
        <a:p>
          <a:endParaRPr lang="es-CO"/>
        </a:p>
      </dgm:t>
    </dgm:pt>
    <dgm:pt modelId="{062A4B24-378D-4E78-8F58-D4B09E7E23DD}" type="pres">
      <dgm:prSet presAssocID="{E70FA150-99EF-427B-8835-BFD53CA05FD0}" presName="sibTrans" presStyleCnt="0"/>
      <dgm:spPr/>
    </dgm:pt>
    <dgm:pt modelId="{7F6F45C0-2FB3-4D3D-80B3-DDCEA338E380}" type="pres">
      <dgm:prSet presAssocID="{9E19D650-DF0A-40A4-B31E-ADC6F9F2B153}" presName="composite" presStyleCnt="0"/>
      <dgm:spPr/>
    </dgm:pt>
    <dgm:pt modelId="{E37AC739-E08E-4692-8B80-EBF668FC524A}" type="pres">
      <dgm:prSet presAssocID="{9E19D650-DF0A-40A4-B31E-ADC6F9F2B153}" presName="Image" presStyleLbl="bgShp"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168DFD0-C9A7-4EF4-93FD-EEFFEF6DC348}" type="pres">
      <dgm:prSet presAssocID="{9E19D650-DF0A-40A4-B31E-ADC6F9F2B153}" presName="Parent" presStyleLbl="node0" presStyleIdx="2" presStyleCnt="6">
        <dgm:presLayoutVars>
          <dgm:bulletEnabled val="1"/>
        </dgm:presLayoutVars>
      </dgm:prSet>
      <dgm:spPr/>
      <dgm:t>
        <a:bodyPr/>
        <a:lstStyle/>
        <a:p>
          <a:endParaRPr lang="es-CO"/>
        </a:p>
      </dgm:t>
    </dgm:pt>
    <dgm:pt modelId="{29D5B454-C8FC-40FF-BB44-983BA5C1C5F8}" type="pres">
      <dgm:prSet presAssocID="{08DA9925-82DC-4F1D-8017-4A7A61BE2C4B}" presName="sibTrans" presStyleCnt="0"/>
      <dgm:spPr/>
    </dgm:pt>
    <dgm:pt modelId="{67354294-F186-499C-B3EA-18E2C87ACABC}" type="pres">
      <dgm:prSet presAssocID="{84BF78E6-E298-4B44-98D4-3D9D0B11E461}" presName="composite" presStyleCnt="0"/>
      <dgm:spPr/>
    </dgm:pt>
    <dgm:pt modelId="{DCB5F9AB-B69A-44D5-9FA8-39B99355AA42}" type="pres">
      <dgm:prSet presAssocID="{84BF78E6-E298-4B44-98D4-3D9D0B11E461}" presName="Image" presStyleLbl="bgShp" presStyleIdx="3" presStyleCnt="6"/>
      <dgm:spPr>
        <a:blipFill rotWithShape="1">
          <a:blip xmlns:r="http://schemas.openxmlformats.org/officeDocument/2006/relationships" r:embed="rId4"/>
          <a:stretch>
            <a:fillRect/>
          </a:stretch>
        </a:blipFill>
      </dgm:spPr>
    </dgm:pt>
    <dgm:pt modelId="{337F9B35-386A-4EE5-94E8-9095C5DAB5A7}" type="pres">
      <dgm:prSet presAssocID="{84BF78E6-E298-4B44-98D4-3D9D0B11E461}" presName="Parent" presStyleLbl="node0" presStyleIdx="3" presStyleCnt="6">
        <dgm:presLayoutVars>
          <dgm:bulletEnabled val="1"/>
        </dgm:presLayoutVars>
      </dgm:prSet>
      <dgm:spPr/>
      <dgm:t>
        <a:bodyPr/>
        <a:lstStyle/>
        <a:p>
          <a:endParaRPr lang="es-CO"/>
        </a:p>
      </dgm:t>
    </dgm:pt>
    <dgm:pt modelId="{25337967-6D89-415E-B973-C88020D04751}" type="pres">
      <dgm:prSet presAssocID="{63B00059-A3BC-4811-B3F7-C8606E3E76F1}" presName="sibTrans" presStyleCnt="0"/>
      <dgm:spPr/>
    </dgm:pt>
    <dgm:pt modelId="{81E5A235-5880-47D1-AA5D-75ADD3D50A72}" type="pres">
      <dgm:prSet presAssocID="{AC91A657-1A46-4EAC-9C72-13797980EB18}" presName="composite" presStyleCnt="0"/>
      <dgm:spPr/>
    </dgm:pt>
    <dgm:pt modelId="{2ECE820A-DBEC-44DC-9D5F-93BFDCEB5A37}" type="pres">
      <dgm:prSet presAssocID="{AC91A657-1A46-4EAC-9C72-13797980EB18}" presName="Image" presStyleLbl="bgShp" presStyleIdx="4" presStyleCnt="6"/>
      <dgm:spPr>
        <a:blipFill rotWithShape="1">
          <a:blip xmlns:r="http://schemas.openxmlformats.org/officeDocument/2006/relationships" r:embed="rId5"/>
          <a:stretch>
            <a:fillRect/>
          </a:stretch>
        </a:blipFill>
      </dgm:spPr>
    </dgm:pt>
    <dgm:pt modelId="{C76D6801-E2F8-4462-9957-6757A3B347A3}" type="pres">
      <dgm:prSet presAssocID="{AC91A657-1A46-4EAC-9C72-13797980EB18}" presName="Parent" presStyleLbl="node0" presStyleIdx="4" presStyleCnt="6">
        <dgm:presLayoutVars>
          <dgm:bulletEnabled val="1"/>
        </dgm:presLayoutVars>
      </dgm:prSet>
      <dgm:spPr/>
      <dgm:t>
        <a:bodyPr/>
        <a:lstStyle/>
        <a:p>
          <a:endParaRPr lang="es-CO"/>
        </a:p>
      </dgm:t>
    </dgm:pt>
    <dgm:pt modelId="{9C865B60-B0DD-4A07-8DE1-CDD6C946012C}" type="pres">
      <dgm:prSet presAssocID="{4C8CD9D0-8615-4FA1-9C8D-3F335809B19B}" presName="sibTrans" presStyleCnt="0"/>
      <dgm:spPr/>
    </dgm:pt>
    <dgm:pt modelId="{73EC1ACB-41D4-4D92-8C79-44BDB39D8E7B}" type="pres">
      <dgm:prSet presAssocID="{DBC2E136-5C35-4E96-9842-541820C159E9}" presName="composite" presStyleCnt="0"/>
      <dgm:spPr/>
    </dgm:pt>
    <dgm:pt modelId="{F9AFB594-9EF3-4EBF-8704-6132C0559414}" type="pres">
      <dgm:prSet presAssocID="{DBC2E136-5C35-4E96-9842-541820C159E9}" presName="Image" presStyleLbl="bgShp"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8000" b="-8000"/>
          </a:stretch>
        </a:blipFill>
      </dgm:spPr>
    </dgm:pt>
    <dgm:pt modelId="{68600F6F-459B-4808-9FBB-B26F1EFE61CB}" type="pres">
      <dgm:prSet presAssocID="{DBC2E136-5C35-4E96-9842-541820C159E9}" presName="Parent" presStyleLbl="node0" presStyleIdx="5" presStyleCnt="6">
        <dgm:presLayoutVars>
          <dgm:bulletEnabled val="1"/>
        </dgm:presLayoutVars>
      </dgm:prSet>
      <dgm:spPr/>
      <dgm:t>
        <a:bodyPr/>
        <a:lstStyle/>
        <a:p>
          <a:endParaRPr lang="es-CO"/>
        </a:p>
      </dgm:t>
    </dgm:pt>
  </dgm:ptLst>
  <dgm:cxnLst>
    <dgm:cxn modelId="{027A7BCC-4F05-43BD-8D9D-FCA8E02B2B27}" srcId="{E8C67E9A-2141-4D04-AEA5-2F1D0B1ECE08}" destId="{9E19D650-DF0A-40A4-B31E-ADC6F9F2B153}" srcOrd="2" destOrd="0" parTransId="{C60EF530-CFEE-4928-982A-4C4C23842418}" sibTransId="{08DA9925-82DC-4F1D-8017-4A7A61BE2C4B}"/>
    <dgm:cxn modelId="{6DEA1038-6471-4FF7-B808-DD6A17180F43}" srcId="{E8C67E9A-2141-4D04-AEA5-2F1D0B1ECE08}" destId="{D425A77E-F138-4A5A-85E4-E0BF2D1C8EA9}" srcOrd="1" destOrd="0" parTransId="{CDA469F0-567D-4E88-B2BF-B415EC63BAB1}" sibTransId="{E70FA150-99EF-427B-8835-BFD53CA05FD0}"/>
    <dgm:cxn modelId="{A04C9826-F457-420B-BE6B-15CF7CF4EF76}" type="presOf" srcId="{9E19D650-DF0A-40A4-B31E-ADC6F9F2B153}" destId="{3168DFD0-C9A7-4EF4-93FD-EEFFEF6DC348}" srcOrd="0" destOrd="0" presId="urn:microsoft.com/office/officeart/2008/layout/BendingPictureCaption"/>
    <dgm:cxn modelId="{79D2E11A-DC11-4916-80CE-CF0086E5E05D}" type="presOf" srcId="{E8C67E9A-2141-4D04-AEA5-2F1D0B1ECE08}" destId="{90BC6415-50CE-4E13-BFEC-25E5BE1A7F41}" srcOrd="0" destOrd="0" presId="urn:microsoft.com/office/officeart/2008/layout/BendingPictureCaption"/>
    <dgm:cxn modelId="{F85C4EE7-B312-47BB-B8B4-F6DDD0BA4D07}" srcId="{E8C67E9A-2141-4D04-AEA5-2F1D0B1ECE08}" destId="{AC91A657-1A46-4EAC-9C72-13797980EB18}" srcOrd="4" destOrd="0" parTransId="{AED16EA7-C1E1-45EF-920F-B46D0C674B28}" sibTransId="{4C8CD9D0-8615-4FA1-9C8D-3F335809B19B}"/>
    <dgm:cxn modelId="{385E58AD-ABEC-46F1-AA5E-E9BEED8EAE25}" type="presOf" srcId="{D425A77E-F138-4A5A-85E4-E0BF2D1C8EA9}" destId="{A102D41B-F517-47DC-875C-29CF5F615F94}" srcOrd="0" destOrd="0" presId="urn:microsoft.com/office/officeart/2008/layout/BendingPictureCaption"/>
    <dgm:cxn modelId="{481C90F8-BB0E-44B0-ABD6-078C932632F8}" srcId="{E8C67E9A-2141-4D04-AEA5-2F1D0B1ECE08}" destId="{DBC2E136-5C35-4E96-9842-541820C159E9}" srcOrd="5" destOrd="0" parTransId="{F988B773-5484-4076-BFAB-68CF20ABE443}" sibTransId="{60A6AD3C-0EEE-4DCA-B515-70839F7056E6}"/>
    <dgm:cxn modelId="{7634F149-CCB2-48D4-AD49-3C98DAEEECC5}" type="presOf" srcId="{598BA40A-1129-4DAB-9E0A-EA86CC1E2529}" destId="{73226267-152D-4599-9730-5B57537A64E1}" srcOrd="0" destOrd="0" presId="urn:microsoft.com/office/officeart/2008/layout/BendingPictureCaption"/>
    <dgm:cxn modelId="{15F5113C-63C5-440F-9C64-19D57A282FBB}" srcId="{E8C67E9A-2141-4D04-AEA5-2F1D0B1ECE08}" destId="{598BA40A-1129-4DAB-9E0A-EA86CC1E2529}" srcOrd="0" destOrd="0" parTransId="{15593CDF-15D5-41D2-9916-7CBB9DBA4497}" sibTransId="{159CA899-5C85-496F-8555-7B20035B2C28}"/>
    <dgm:cxn modelId="{F1BA018D-5242-4AF9-A56F-CF07D3A90325}" type="presOf" srcId="{DBC2E136-5C35-4E96-9842-541820C159E9}" destId="{68600F6F-459B-4808-9FBB-B26F1EFE61CB}" srcOrd="0" destOrd="0" presId="urn:microsoft.com/office/officeart/2008/layout/BendingPictureCaption"/>
    <dgm:cxn modelId="{2B352F00-A7C4-4E28-8168-D4FF24F79B82}" type="presOf" srcId="{AC91A657-1A46-4EAC-9C72-13797980EB18}" destId="{C76D6801-E2F8-4462-9957-6757A3B347A3}" srcOrd="0" destOrd="0" presId="urn:microsoft.com/office/officeart/2008/layout/BendingPictureCaption"/>
    <dgm:cxn modelId="{5F94134B-F055-4887-A63B-FB86481A6E75}" type="presOf" srcId="{84BF78E6-E298-4B44-98D4-3D9D0B11E461}" destId="{337F9B35-386A-4EE5-94E8-9095C5DAB5A7}" srcOrd="0" destOrd="0" presId="urn:microsoft.com/office/officeart/2008/layout/BendingPictureCaption"/>
    <dgm:cxn modelId="{8C5C4D57-8A07-495D-8D8B-343C22725CBD}" srcId="{E8C67E9A-2141-4D04-AEA5-2F1D0B1ECE08}" destId="{84BF78E6-E298-4B44-98D4-3D9D0B11E461}" srcOrd="3" destOrd="0" parTransId="{ADCD71E3-43F3-4A01-81F7-C1A7A408C3A6}" sibTransId="{63B00059-A3BC-4811-B3F7-C8606E3E76F1}"/>
    <dgm:cxn modelId="{A6F8A88C-638B-41B8-A42A-6C9076D4A484}" type="presParOf" srcId="{90BC6415-50CE-4E13-BFEC-25E5BE1A7F41}" destId="{8FCA6CD3-C381-4887-9E28-7C71352F8672}" srcOrd="0" destOrd="0" presId="urn:microsoft.com/office/officeart/2008/layout/BendingPictureCaption"/>
    <dgm:cxn modelId="{CD9306A8-BBEF-4CA4-9C8E-6E8E873EB94A}" type="presParOf" srcId="{8FCA6CD3-C381-4887-9E28-7C71352F8672}" destId="{D0F6C9BF-A453-42CE-B2DF-320A74BCE4D9}" srcOrd="0" destOrd="0" presId="urn:microsoft.com/office/officeart/2008/layout/BendingPictureCaption"/>
    <dgm:cxn modelId="{CE03DD68-1229-4C8A-B624-F38ECEACBB8D}" type="presParOf" srcId="{8FCA6CD3-C381-4887-9E28-7C71352F8672}" destId="{73226267-152D-4599-9730-5B57537A64E1}" srcOrd="1" destOrd="0" presId="urn:microsoft.com/office/officeart/2008/layout/BendingPictureCaption"/>
    <dgm:cxn modelId="{538637ED-26B9-4475-A075-2BE1CE222E26}" type="presParOf" srcId="{90BC6415-50CE-4E13-BFEC-25E5BE1A7F41}" destId="{27B2361A-3A09-4BA0-A07D-1FE90789C701}" srcOrd="1" destOrd="0" presId="urn:microsoft.com/office/officeart/2008/layout/BendingPictureCaption"/>
    <dgm:cxn modelId="{DE9361EB-263C-415B-BCF7-3C951BEA3BC1}" type="presParOf" srcId="{90BC6415-50CE-4E13-BFEC-25E5BE1A7F41}" destId="{3A7FE46E-73FA-436A-8E11-F0F654A6C9BA}" srcOrd="2" destOrd="0" presId="urn:microsoft.com/office/officeart/2008/layout/BendingPictureCaption"/>
    <dgm:cxn modelId="{0A633E62-1FD0-4F0E-8D74-0C2344F9C75D}" type="presParOf" srcId="{3A7FE46E-73FA-436A-8E11-F0F654A6C9BA}" destId="{0C4FD30F-87AB-44DF-9747-2CEB702FA9D2}" srcOrd="0" destOrd="0" presId="urn:microsoft.com/office/officeart/2008/layout/BendingPictureCaption"/>
    <dgm:cxn modelId="{262B311B-2DDD-413D-B2E7-7959BAACD3ED}" type="presParOf" srcId="{3A7FE46E-73FA-436A-8E11-F0F654A6C9BA}" destId="{A102D41B-F517-47DC-875C-29CF5F615F94}" srcOrd="1" destOrd="0" presId="urn:microsoft.com/office/officeart/2008/layout/BendingPictureCaption"/>
    <dgm:cxn modelId="{4A76D3E2-D897-4A36-9B4A-8359664AAC44}" type="presParOf" srcId="{90BC6415-50CE-4E13-BFEC-25E5BE1A7F41}" destId="{062A4B24-378D-4E78-8F58-D4B09E7E23DD}" srcOrd="3" destOrd="0" presId="urn:microsoft.com/office/officeart/2008/layout/BendingPictureCaption"/>
    <dgm:cxn modelId="{0C48C3A4-4E00-4A03-8630-3BE98D617357}" type="presParOf" srcId="{90BC6415-50CE-4E13-BFEC-25E5BE1A7F41}" destId="{7F6F45C0-2FB3-4D3D-80B3-DDCEA338E380}" srcOrd="4" destOrd="0" presId="urn:microsoft.com/office/officeart/2008/layout/BendingPictureCaption"/>
    <dgm:cxn modelId="{38EB1DB5-7CE2-41CB-9C49-25E7257EE30F}" type="presParOf" srcId="{7F6F45C0-2FB3-4D3D-80B3-DDCEA338E380}" destId="{E37AC739-E08E-4692-8B80-EBF668FC524A}" srcOrd="0" destOrd="0" presId="urn:microsoft.com/office/officeart/2008/layout/BendingPictureCaption"/>
    <dgm:cxn modelId="{819B111B-227F-4F1A-A613-4C5AA98296B3}" type="presParOf" srcId="{7F6F45C0-2FB3-4D3D-80B3-DDCEA338E380}" destId="{3168DFD0-C9A7-4EF4-93FD-EEFFEF6DC348}" srcOrd="1" destOrd="0" presId="urn:microsoft.com/office/officeart/2008/layout/BendingPictureCaption"/>
    <dgm:cxn modelId="{A3C7A2F9-6F0F-47A0-BB90-E23EEC15B104}" type="presParOf" srcId="{90BC6415-50CE-4E13-BFEC-25E5BE1A7F41}" destId="{29D5B454-C8FC-40FF-BB44-983BA5C1C5F8}" srcOrd="5" destOrd="0" presId="urn:microsoft.com/office/officeart/2008/layout/BendingPictureCaption"/>
    <dgm:cxn modelId="{71FB828C-8F5C-416A-9BB8-DB0A7780B885}" type="presParOf" srcId="{90BC6415-50CE-4E13-BFEC-25E5BE1A7F41}" destId="{67354294-F186-499C-B3EA-18E2C87ACABC}" srcOrd="6" destOrd="0" presId="urn:microsoft.com/office/officeart/2008/layout/BendingPictureCaption"/>
    <dgm:cxn modelId="{BFC371C4-A640-406E-9852-E9C659C593AD}" type="presParOf" srcId="{67354294-F186-499C-B3EA-18E2C87ACABC}" destId="{DCB5F9AB-B69A-44D5-9FA8-39B99355AA42}" srcOrd="0" destOrd="0" presId="urn:microsoft.com/office/officeart/2008/layout/BendingPictureCaption"/>
    <dgm:cxn modelId="{8DE6D126-6FA7-4910-BD2A-1DB6C57225FA}" type="presParOf" srcId="{67354294-F186-499C-B3EA-18E2C87ACABC}" destId="{337F9B35-386A-4EE5-94E8-9095C5DAB5A7}" srcOrd="1" destOrd="0" presId="urn:microsoft.com/office/officeart/2008/layout/BendingPictureCaption"/>
    <dgm:cxn modelId="{7DD0FA85-FFAA-4B5B-84AF-B7D97FF7052E}" type="presParOf" srcId="{90BC6415-50CE-4E13-BFEC-25E5BE1A7F41}" destId="{25337967-6D89-415E-B973-C88020D04751}" srcOrd="7" destOrd="0" presId="urn:microsoft.com/office/officeart/2008/layout/BendingPictureCaption"/>
    <dgm:cxn modelId="{99E30665-53B0-4A08-8522-FC95B79FAF74}" type="presParOf" srcId="{90BC6415-50CE-4E13-BFEC-25E5BE1A7F41}" destId="{81E5A235-5880-47D1-AA5D-75ADD3D50A72}" srcOrd="8" destOrd="0" presId="urn:microsoft.com/office/officeart/2008/layout/BendingPictureCaption"/>
    <dgm:cxn modelId="{EA78A5DF-5EE4-4C98-91F4-7BD5E090BD9A}" type="presParOf" srcId="{81E5A235-5880-47D1-AA5D-75ADD3D50A72}" destId="{2ECE820A-DBEC-44DC-9D5F-93BFDCEB5A37}" srcOrd="0" destOrd="0" presId="urn:microsoft.com/office/officeart/2008/layout/BendingPictureCaption"/>
    <dgm:cxn modelId="{C8E1AC26-C3AF-42AF-93A6-F1246C7BE0C1}" type="presParOf" srcId="{81E5A235-5880-47D1-AA5D-75ADD3D50A72}" destId="{C76D6801-E2F8-4462-9957-6757A3B347A3}" srcOrd="1" destOrd="0" presId="urn:microsoft.com/office/officeart/2008/layout/BendingPictureCaption"/>
    <dgm:cxn modelId="{9B27335B-D003-4FB1-AC10-9777F38C8587}" type="presParOf" srcId="{90BC6415-50CE-4E13-BFEC-25E5BE1A7F41}" destId="{9C865B60-B0DD-4A07-8DE1-CDD6C946012C}" srcOrd="9" destOrd="0" presId="urn:microsoft.com/office/officeart/2008/layout/BendingPictureCaption"/>
    <dgm:cxn modelId="{B723CE75-C39B-4742-88E9-A91FF5B9A6BC}" type="presParOf" srcId="{90BC6415-50CE-4E13-BFEC-25E5BE1A7F41}" destId="{73EC1ACB-41D4-4D92-8C79-44BDB39D8E7B}" srcOrd="10" destOrd="0" presId="urn:microsoft.com/office/officeart/2008/layout/BendingPictureCaption"/>
    <dgm:cxn modelId="{71F1B67B-435D-4982-8813-2075B1767D5E}" type="presParOf" srcId="{73EC1ACB-41D4-4D92-8C79-44BDB39D8E7B}" destId="{F9AFB594-9EF3-4EBF-8704-6132C0559414}" srcOrd="0" destOrd="0" presId="urn:microsoft.com/office/officeart/2008/layout/BendingPictureCaption"/>
    <dgm:cxn modelId="{7D42DE5D-F23F-4414-8558-C2F5B78A40C3}" type="presParOf" srcId="{73EC1ACB-41D4-4D92-8C79-44BDB39D8E7B}" destId="{68600F6F-459B-4808-9FBB-B26F1EFE61CB}" srcOrd="1" destOrd="0" presId="urn:microsoft.com/office/officeart/2008/layout/BendingPictureCaption"/>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B645C8-C5A0-4A77-B45C-F19EBED185FC}" type="doc">
      <dgm:prSet loTypeId="urn:microsoft.com/office/officeart/2005/8/layout/pList2" loCatId="picture" qsTypeId="urn:microsoft.com/office/officeart/2005/8/quickstyle/simple1" qsCatId="simple" csTypeId="urn:microsoft.com/office/officeart/2005/8/colors/colorful4" csCatId="colorful" phldr="1"/>
      <dgm:spPr/>
    </dgm:pt>
    <dgm:pt modelId="{22B5B595-8121-437F-81A4-DFB4C4DF7FD1}">
      <dgm:prSet phldrT="[Texto]" custT="1"/>
      <dgm:spPr/>
      <dgm:t>
        <a:bodyPr/>
        <a:lstStyle/>
        <a:p>
          <a:r>
            <a:rPr lang="es-ES" sz="1200" dirty="0"/>
            <a:t>Actividad Formación y Prevención Manejo Efectivo del Estrés</a:t>
          </a:r>
          <a:endParaRPr lang="es-CO" sz="1200" dirty="0"/>
        </a:p>
      </dgm:t>
    </dgm:pt>
    <dgm:pt modelId="{9AA4A386-6270-40BA-8BB1-D951A4D9CE6B}" type="parTrans" cxnId="{5EB8138F-F935-4676-97AE-A6B402C71223}">
      <dgm:prSet/>
      <dgm:spPr/>
      <dgm:t>
        <a:bodyPr/>
        <a:lstStyle/>
        <a:p>
          <a:endParaRPr lang="es-CO"/>
        </a:p>
      </dgm:t>
    </dgm:pt>
    <dgm:pt modelId="{F25E7146-AFA4-498F-8736-4BC7FE00CDE4}" type="sibTrans" cxnId="{5EB8138F-F935-4676-97AE-A6B402C71223}">
      <dgm:prSet/>
      <dgm:spPr/>
      <dgm:t>
        <a:bodyPr/>
        <a:lstStyle/>
        <a:p>
          <a:endParaRPr lang="es-CO"/>
        </a:p>
      </dgm:t>
    </dgm:pt>
    <dgm:pt modelId="{CA9D1E21-629E-4C46-9D8A-8070C22BEED6}">
      <dgm:prSet phldrT="[Texto]" custT="1"/>
      <dgm:spPr/>
      <dgm:t>
        <a:bodyPr/>
        <a:lstStyle/>
        <a:p>
          <a:r>
            <a:rPr lang="es-ES" sz="1200" dirty="0"/>
            <a:t>Socialización Resolución 592 COVID 19: Aislamiento hasta Julio 2020</a:t>
          </a:r>
          <a:endParaRPr lang="es-CO" sz="1200" dirty="0"/>
        </a:p>
      </dgm:t>
    </dgm:pt>
    <dgm:pt modelId="{FA726F74-9971-475A-BCA2-C5F11B264A1C}" type="parTrans" cxnId="{2469BA6B-ECE1-430D-8169-25F383071DA0}">
      <dgm:prSet/>
      <dgm:spPr/>
      <dgm:t>
        <a:bodyPr/>
        <a:lstStyle/>
        <a:p>
          <a:endParaRPr lang="es-CO"/>
        </a:p>
      </dgm:t>
    </dgm:pt>
    <dgm:pt modelId="{0945D1CC-9248-4732-91EB-54558AF9D2F9}" type="sibTrans" cxnId="{2469BA6B-ECE1-430D-8169-25F383071DA0}">
      <dgm:prSet/>
      <dgm:spPr/>
      <dgm:t>
        <a:bodyPr/>
        <a:lstStyle/>
        <a:p>
          <a:endParaRPr lang="es-CO"/>
        </a:p>
      </dgm:t>
    </dgm:pt>
    <dgm:pt modelId="{4B1132D8-36A4-44B4-A71B-3F25ECD00B8D}">
      <dgm:prSet phldrT="[Texto]" custT="1"/>
      <dgm:spPr/>
      <dgm:t>
        <a:bodyPr/>
        <a:lstStyle/>
        <a:p>
          <a:r>
            <a:rPr lang="es-ES" sz="1200" b="1" dirty="0"/>
            <a:t>Promoción y prevención COVID - 19</a:t>
          </a:r>
          <a:endParaRPr lang="es-CO" sz="1200" dirty="0"/>
        </a:p>
      </dgm:t>
    </dgm:pt>
    <dgm:pt modelId="{E20447C2-C463-449F-9608-4213A77DFB28}" type="parTrans" cxnId="{E141C86F-3D92-4621-A6E4-95063A719BF2}">
      <dgm:prSet/>
      <dgm:spPr/>
      <dgm:t>
        <a:bodyPr/>
        <a:lstStyle/>
        <a:p>
          <a:endParaRPr lang="es-CO"/>
        </a:p>
      </dgm:t>
    </dgm:pt>
    <dgm:pt modelId="{68667589-D4C4-4C49-8087-302570C61F7E}" type="sibTrans" cxnId="{E141C86F-3D92-4621-A6E4-95063A719BF2}">
      <dgm:prSet/>
      <dgm:spPr/>
      <dgm:t>
        <a:bodyPr/>
        <a:lstStyle/>
        <a:p>
          <a:endParaRPr lang="es-CO"/>
        </a:p>
      </dgm:t>
    </dgm:pt>
    <dgm:pt modelId="{E251E9E1-49BB-4F88-8A75-A18F81A3A133}">
      <dgm:prSet custT="1"/>
      <dgm:spPr/>
      <dgm:t>
        <a:bodyPr/>
        <a:lstStyle/>
        <a:p>
          <a:r>
            <a:rPr lang="es-ES" sz="1200" dirty="0"/>
            <a:t>Sensibilización Cero Papel</a:t>
          </a:r>
          <a:endParaRPr lang="es-ES" sz="1200" b="1" dirty="0"/>
        </a:p>
      </dgm:t>
    </dgm:pt>
    <dgm:pt modelId="{32F54D31-A269-4F3D-8A9E-744B7CC73F31}" type="parTrans" cxnId="{E6D8A617-494C-42A0-B142-822EF4AD8E91}">
      <dgm:prSet/>
      <dgm:spPr/>
      <dgm:t>
        <a:bodyPr/>
        <a:lstStyle/>
        <a:p>
          <a:endParaRPr lang="es-CO"/>
        </a:p>
      </dgm:t>
    </dgm:pt>
    <dgm:pt modelId="{25738BEE-6EE5-4EF8-ABBF-B78A54A098C7}" type="sibTrans" cxnId="{E6D8A617-494C-42A0-B142-822EF4AD8E91}">
      <dgm:prSet/>
      <dgm:spPr/>
      <dgm:t>
        <a:bodyPr/>
        <a:lstStyle/>
        <a:p>
          <a:endParaRPr lang="es-CO"/>
        </a:p>
      </dgm:t>
    </dgm:pt>
    <dgm:pt modelId="{BE1CF548-A756-4513-BC27-C8B45C4267AC}">
      <dgm:prSet custT="1"/>
      <dgm:spPr/>
      <dgm:t>
        <a:bodyPr/>
        <a:lstStyle/>
        <a:p>
          <a:r>
            <a:rPr lang="es-ES" sz="1200"/>
            <a:t>Sensibilización Ahorro de Energía</a:t>
          </a:r>
          <a:endParaRPr lang="es-ES" sz="1200" b="1" dirty="0"/>
        </a:p>
      </dgm:t>
    </dgm:pt>
    <dgm:pt modelId="{4C48936B-AC67-4422-B542-FEA0F7D5B035}" type="parTrans" cxnId="{8B065402-F587-46C0-8A1F-9FB09DCC4019}">
      <dgm:prSet/>
      <dgm:spPr/>
      <dgm:t>
        <a:bodyPr/>
        <a:lstStyle/>
        <a:p>
          <a:endParaRPr lang="es-CO"/>
        </a:p>
      </dgm:t>
    </dgm:pt>
    <dgm:pt modelId="{4B21AC81-5830-4EC3-8B18-AC463DBF2B46}" type="sibTrans" cxnId="{8B065402-F587-46C0-8A1F-9FB09DCC4019}">
      <dgm:prSet/>
      <dgm:spPr/>
      <dgm:t>
        <a:bodyPr/>
        <a:lstStyle/>
        <a:p>
          <a:endParaRPr lang="es-CO"/>
        </a:p>
      </dgm:t>
    </dgm:pt>
    <dgm:pt modelId="{D9FF18E4-2C43-4B0F-9082-A5124F9E1DC5}">
      <dgm:prSet custT="1"/>
      <dgm:spPr/>
      <dgm:t>
        <a:bodyPr/>
        <a:lstStyle/>
        <a:p>
          <a:r>
            <a:rPr lang="es-ES" sz="1200" dirty="0"/>
            <a:t>Actividades XIV Semana SST Regional Sur</a:t>
          </a:r>
          <a:endParaRPr lang="es-ES" sz="1200" b="1" dirty="0"/>
        </a:p>
      </dgm:t>
    </dgm:pt>
    <dgm:pt modelId="{AC3637BB-3637-4535-B62C-5C86B2E9A61F}" type="parTrans" cxnId="{ABFDA684-F45E-456E-B76B-A9DEA4ADD24E}">
      <dgm:prSet/>
      <dgm:spPr/>
      <dgm:t>
        <a:bodyPr/>
        <a:lstStyle/>
        <a:p>
          <a:endParaRPr lang="es-CO"/>
        </a:p>
      </dgm:t>
    </dgm:pt>
    <dgm:pt modelId="{757D6B08-C020-4E10-863F-762B65A4BBC1}" type="sibTrans" cxnId="{ABFDA684-F45E-456E-B76B-A9DEA4ADD24E}">
      <dgm:prSet/>
      <dgm:spPr/>
      <dgm:t>
        <a:bodyPr/>
        <a:lstStyle/>
        <a:p>
          <a:endParaRPr lang="es-CO"/>
        </a:p>
      </dgm:t>
    </dgm:pt>
    <dgm:pt modelId="{1624B80A-199E-492E-925F-D06915E1BE55}">
      <dgm:prSet custT="1"/>
      <dgm:spPr/>
      <dgm:t>
        <a:bodyPr/>
        <a:lstStyle/>
        <a:p>
          <a:r>
            <a:rPr lang="es-CO" sz="1200" dirty="0" err="1"/>
            <a:t>Tips</a:t>
          </a:r>
          <a:r>
            <a:rPr lang="es-CO" sz="1200" dirty="0"/>
            <a:t> saludables: Promoción y prevención de la salud COVID-19</a:t>
          </a:r>
          <a:endParaRPr lang="es-ES" sz="1200" dirty="0"/>
        </a:p>
      </dgm:t>
    </dgm:pt>
    <dgm:pt modelId="{66D561F3-A2E2-44A3-A6C5-994D8C705C5E}" type="parTrans" cxnId="{B05DFBEC-6CFC-4342-B08A-1C0948BE9C68}">
      <dgm:prSet/>
      <dgm:spPr/>
      <dgm:t>
        <a:bodyPr/>
        <a:lstStyle/>
        <a:p>
          <a:endParaRPr lang="es-CO"/>
        </a:p>
      </dgm:t>
    </dgm:pt>
    <dgm:pt modelId="{7680A3CB-55DC-4D33-AA4C-CD7E104DEB95}" type="sibTrans" cxnId="{B05DFBEC-6CFC-4342-B08A-1C0948BE9C68}">
      <dgm:prSet/>
      <dgm:spPr/>
      <dgm:t>
        <a:bodyPr/>
        <a:lstStyle/>
        <a:p>
          <a:endParaRPr lang="es-CO"/>
        </a:p>
      </dgm:t>
    </dgm:pt>
    <dgm:pt modelId="{4C8CC63B-A124-4C49-8DF3-2F99E81C6F4E}" type="pres">
      <dgm:prSet presAssocID="{54B645C8-C5A0-4A77-B45C-F19EBED185FC}" presName="Name0" presStyleCnt="0">
        <dgm:presLayoutVars>
          <dgm:dir/>
          <dgm:resizeHandles val="exact"/>
        </dgm:presLayoutVars>
      </dgm:prSet>
      <dgm:spPr/>
    </dgm:pt>
    <dgm:pt modelId="{9CDFAE2B-2CD8-410C-B61B-2A49129C4C1E}" type="pres">
      <dgm:prSet presAssocID="{54B645C8-C5A0-4A77-B45C-F19EBED185FC}" presName="bkgdShp" presStyleLbl="alignAccFollowNode1" presStyleIdx="0" presStyleCnt="1" custScaleY="95683" custLinFactNeighborX="-2480" custLinFactNeighborY="-182"/>
      <dgm:spPr/>
    </dgm:pt>
    <dgm:pt modelId="{3F5BA3F9-D54E-4EC9-BB12-BA629709061A}" type="pres">
      <dgm:prSet presAssocID="{54B645C8-C5A0-4A77-B45C-F19EBED185FC}" presName="linComp" presStyleCnt="0"/>
      <dgm:spPr/>
    </dgm:pt>
    <dgm:pt modelId="{89EBE7CD-F795-4C2E-B2A9-4F2937E42714}" type="pres">
      <dgm:prSet presAssocID="{22B5B595-8121-437F-81A4-DFB4C4DF7FD1}" presName="compNode" presStyleCnt="0"/>
      <dgm:spPr/>
    </dgm:pt>
    <dgm:pt modelId="{57EA3203-E8E6-4E1E-9B76-941EF3CACF03}" type="pres">
      <dgm:prSet presAssocID="{22B5B595-8121-437F-81A4-DFB4C4DF7FD1}" presName="node" presStyleLbl="node1" presStyleIdx="0" presStyleCnt="7" custScaleY="52041" custLinFactNeighborY="-34664">
        <dgm:presLayoutVars>
          <dgm:bulletEnabled val="1"/>
        </dgm:presLayoutVars>
      </dgm:prSet>
      <dgm:spPr/>
      <dgm:t>
        <a:bodyPr/>
        <a:lstStyle/>
        <a:p>
          <a:endParaRPr lang="es-CO"/>
        </a:p>
      </dgm:t>
    </dgm:pt>
    <dgm:pt modelId="{18738EFD-FFF7-406D-884F-BFA940A372ED}" type="pres">
      <dgm:prSet presAssocID="{22B5B595-8121-437F-81A4-DFB4C4DF7FD1}" presName="invisiNode" presStyleLbl="node1" presStyleIdx="0" presStyleCnt="7"/>
      <dgm:spPr/>
    </dgm:pt>
    <dgm:pt modelId="{D0D81A58-983F-46BA-B18A-DBD385B8D776}" type="pres">
      <dgm:prSet presAssocID="{22B5B595-8121-437F-81A4-DFB4C4DF7FD1}" presName="imagNode" presStyleLbl="fgImgPlace1" presStyleIdx="0" presStyleCnt="7" custLinFactNeighborY="-21907"/>
      <dgm:spPr>
        <a:blipFill rotWithShape="1">
          <a:blip xmlns:r="http://schemas.openxmlformats.org/officeDocument/2006/relationships" r:embed="rId1"/>
          <a:stretch>
            <a:fillRect/>
          </a:stretch>
        </a:blipFill>
      </dgm:spPr>
    </dgm:pt>
    <dgm:pt modelId="{EC93C5E2-DC65-425C-B054-7DB4F16A649D}" type="pres">
      <dgm:prSet presAssocID="{F25E7146-AFA4-498F-8736-4BC7FE00CDE4}" presName="sibTrans" presStyleLbl="sibTrans2D1" presStyleIdx="0" presStyleCnt="0"/>
      <dgm:spPr/>
      <dgm:t>
        <a:bodyPr/>
        <a:lstStyle/>
        <a:p>
          <a:endParaRPr lang="es-CO"/>
        </a:p>
      </dgm:t>
    </dgm:pt>
    <dgm:pt modelId="{60B19FD0-A29E-4CEE-8B4A-92AE3849F3B6}" type="pres">
      <dgm:prSet presAssocID="{CA9D1E21-629E-4C46-9D8A-8070C22BEED6}" presName="compNode" presStyleCnt="0"/>
      <dgm:spPr/>
    </dgm:pt>
    <dgm:pt modelId="{33730C5D-4337-49CF-8C7D-3EFDE4107778}" type="pres">
      <dgm:prSet presAssocID="{CA9D1E21-629E-4C46-9D8A-8070C22BEED6}" presName="node" presStyleLbl="node1" presStyleIdx="1" presStyleCnt="7" custScaleY="52041" custLinFactNeighborY="-34664">
        <dgm:presLayoutVars>
          <dgm:bulletEnabled val="1"/>
        </dgm:presLayoutVars>
      </dgm:prSet>
      <dgm:spPr/>
      <dgm:t>
        <a:bodyPr/>
        <a:lstStyle/>
        <a:p>
          <a:endParaRPr lang="es-CO"/>
        </a:p>
      </dgm:t>
    </dgm:pt>
    <dgm:pt modelId="{24348B1D-D549-45D2-81B6-F1288AD865AC}" type="pres">
      <dgm:prSet presAssocID="{CA9D1E21-629E-4C46-9D8A-8070C22BEED6}" presName="invisiNode" presStyleLbl="node1" presStyleIdx="1" presStyleCnt="7"/>
      <dgm:spPr/>
    </dgm:pt>
    <dgm:pt modelId="{AFB2456B-4168-4165-BF9A-A6B6D86B93EC}" type="pres">
      <dgm:prSet presAssocID="{CA9D1E21-629E-4C46-9D8A-8070C22BEED6}" presName="imagNode" presStyleLbl="fgImgPlace1" presStyleIdx="1" presStyleCnt="7" custLinFactNeighborX="-2314" custLinFactNeighborY="-23071"/>
      <dgm:spPr>
        <a:blipFill rotWithShape="1">
          <a:blip xmlns:r="http://schemas.openxmlformats.org/officeDocument/2006/relationships" r:embed="rId2"/>
          <a:stretch>
            <a:fillRect/>
          </a:stretch>
        </a:blipFill>
      </dgm:spPr>
    </dgm:pt>
    <dgm:pt modelId="{468CC368-C640-42DC-8F3E-3FB308DBA215}" type="pres">
      <dgm:prSet presAssocID="{0945D1CC-9248-4732-91EB-54558AF9D2F9}" presName="sibTrans" presStyleLbl="sibTrans2D1" presStyleIdx="0" presStyleCnt="0"/>
      <dgm:spPr/>
      <dgm:t>
        <a:bodyPr/>
        <a:lstStyle/>
        <a:p>
          <a:endParaRPr lang="es-CO"/>
        </a:p>
      </dgm:t>
    </dgm:pt>
    <dgm:pt modelId="{60C7DAD7-B65F-4C6B-A697-6597D0FD2221}" type="pres">
      <dgm:prSet presAssocID="{4B1132D8-36A4-44B4-A71B-3F25ECD00B8D}" presName="compNode" presStyleCnt="0"/>
      <dgm:spPr/>
    </dgm:pt>
    <dgm:pt modelId="{FF718F43-7048-45FD-BEBB-1D45008BAF9C}" type="pres">
      <dgm:prSet presAssocID="{4B1132D8-36A4-44B4-A71B-3F25ECD00B8D}" presName="node" presStyleLbl="node1" presStyleIdx="2" presStyleCnt="7" custScaleY="52041" custLinFactNeighborY="-34664">
        <dgm:presLayoutVars>
          <dgm:bulletEnabled val="1"/>
        </dgm:presLayoutVars>
      </dgm:prSet>
      <dgm:spPr/>
      <dgm:t>
        <a:bodyPr/>
        <a:lstStyle/>
        <a:p>
          <a:endParaRPr lang="es-CO"/>
        </a:p>
      </dgm:t>
    </dgm:pt>
    <dgm:pt modelId="{792EEC90-D5AE-4B9E-A92C-3F6408A9C8B3}" type="pres">
      <dgm:prSet presAssocID="{4B1132D8-36A4-44B4-A71B-3F25ECD00B8D}" presName="invisiNode" presStyleLbl="node1" presStyleIdx="2" presStyleCnt="7"/>
      <dgm:spPr/>
    </dgm:pt>
    <dgm:pt modelId="{190E72DD-3FC9-4B46-B937-77D931A0B5D0}" type="pres">
      <dgm:prSet presAssocID="{4B1132D8-36A4-44B4-A71B-3F25ECD00B8D}" presName="imagNode" presStyleLbl="fgImgPlace1" presStyleIdx="2" presStyleCnt="7" custLinFactNeighborY="-21907"/>
      <dgm:spPr>
        <a:blipFill rotWithShape="1">
          <a:blip xmlns:r="http://schemas.openxmlformats.org/officeDocument/2006/relationships" r:embed="rId3"/>
          <a:stretch>
            <a:fillRect/>
          </a:stretch>
        </a:blipFill>
      </dgm:spPr>
    </dgm:pt>
    <dgm:pt modelId="{C517B552-698B-4B7F-A92B-60175F6691D1}" type="pres">
      <dgm:prSet presAssocID="{68667589-D4C4-4C49-8087-302570C61F7E}" presName="sibTrans" presStyleLbl="sibTrans2D1" presStyleIdx="0" presStyleCnt="0"/>
      <dgm:spPr/>
      <dgm:t>
        <a:bodyPr/>
        <a:lstStyle/>
        <a:p>
          <a:endParaRPr lang="es-CO"/>
        </a:p>
      </dgm:t>
    </dgm:pt>
    <dgm:pt modelId="{DAF4A9E5-F0FF-4196-AACB-FD448C9B4F1F}" type="pres">
      <dgm:prSet presAssocID="{E251E9E1-49BB-4F88-8A75-A18F81A3A133}" presName="compNode" presStyleCnt="0"/>
      <dgm:spPr/>
    </dgm:pt>
    <dgm:pt modelId="{44F12D71-704E-472B-A32F-01971B1FC85E}" type="pres">
      <dgm:prSet presAssocID="{E251E9E1-49BB-4F88-8A75-A18F81A3A133}" presName="node" presStyleLbl="node1" presStyleIdx="3" presStyleCnt="7" custScaleY="52041" custLinFactNeighborY="-34664">
        <dgm:presLayoutVars>
          <dgm:bulletEnabled val="1"/>
        </dgm:presLayoutVars>
      </dgm:prSet>
      <dgm:spPr/>
      <dgm:t>
        <a:bodyPr/>
        <a:lstStyle/>
        <a:p>
          <a:endParaRPr lang="es-CO"/>
        </a:p>
      </dgm:t>
    </dgm:pt>
    <dgm:pt modelId="{C3796E3B-732A-40D0-9E80-BBCAA36BABAA}" type="pres">
      <dgm:prSet presAssocID="{E251E9E1-49BB-4F88-8A75-A18F81A3A133}" presName="invisiNode" presStyleLbl="node1" presStyleIdx="3" presStyleCnt="7"/>
      <dgm:spPr/>
    </dgm:pt>
    <dgm:pt modelId="{8852C311-4E78-4031-BACA-EA3A257E8531}" type="pres">
      <dgm:prSet presAssocID="{E251E9E1-49BB-4F88-8A75-A18F81A3A133}" presName="imagNode" presStyleLbl="fgImgPlace1" presStyleIdx="3" presStyleCnt="7" custLinFactNeighborY="-21907"/>
      <dgm:spPr>
        <a:blipFill rotWithShape="1">
          <a:blip xmlns:r="http://schemas.openxmlformats.org/officeDocument/2006/relationships" r:embed="rId4"/>
          <a:stretch>
            <a:fillRect/>
          </a:stretch>
        </a:blipFill>
      </dgm:spPr>
    </dgm:pt>
    <dgm:pt modelId="{1BC7925A-69BA-47D3-9344-540AFEDA670F}" type="pres">
      <dgm:prSet presAssocID="{25738BEE-6EE5-4EF8-ABBF-B78A54A098C7}" presName="sibTrans" presStyleLbl="sibTrans2D1" presStyleIdx="0" presStyleCnt="0"/>
      <dgm:spPr/>
      <dgm:t>
        <a:bodyPr/>
        <a:lstStyle/>
        <a:p>
          <a:endParaRPr lang="es-CO"/>
        </a:p>
      </dgm:t>
    </dgm:pt>
    <dgm:pt modelId="{B5C9E08D-E3D9-4EA2-9890-BFC2EEACECD9}" type="pres">
      <dgm:prSet presAssocID="{BE1CF548-A756-4513-BC27-C8B45C4267AC}" presName="compNode" presStyleCnt="0"/>
      <dgm:spPr/>
    </dgm:pt>
    <dgm:pt modelId="{68710233-3FC9-440A-B78E-B48751440E26}" type="pres">
      <dgm:prSet presAssocID="{BE1CF548-A756-4513-BC27-C8B45C4267AC}" presName="node" presStyleLbl="node1" presStyleIdx="4" presStyleCnt="7" custScaleY="52041" custLinFactNeighborY="-34664">
        <dgm:presLayoutVars>
          <dgm:bulletEnabled val="1"/>
        </dgm:presLayoutVars>
      </dgm:prSet>
      <dgm:spPr/>
      <dgm:t>
        <a:bodyPr/>
        <a:lstStyle/>
        <a:p>
          <a:endParaRPr lang="es-CO"/>
        </a:p>
      </dgm:t>
    </dgm:pt>
    <dgm:pt modelId="{E3472198-9B61-4672-8D4B-69C59FE910EB}" type="pres">
      <dgm:prSet presAssocID="{BE1CF548-A756-4513-BC27-C8B45C4267AC}" presName="invisiNode" presStyleLbl="node1" presStyleIdx="4" presStyleCnt="7"/>
      <dgm:spPr/>
    </dgm:pt>
    <dgm:pt modelId="{00862D7D-DB2E-40F4-A3F3-9F018322C2E2}" type="pres">
      <dgm:prSet presAssocID="{BE1CF548-A756-4513-BC27-C8B45C4267AC}" presName="imagNode" presStyleLbl="fgImgPlace1" presStyleIdx="4" presStyleCnt="7" custLinFactNeighborY="-21907"/>
      <dgm:spPr>
        <a:blipFill rotWithShape="1">
          <a:blip xmlns:r="http://schemas.openxmlformats.org/officeDocument/2006/relationships" r:embed="rId5"/>
          <a:stretch>
            <a:fillRect/>
          </a:stretch>
        </a:blipFill>
      </dgm:spPr>
    </dgm:pt>
    <dgm:pt modelId="{C3FB980F-0CFB-4C01-B385-2DA69A97A7CA}" type="pres">
      <dgm:prSet presAssocID="{4B21AC81-5830-4EC3-8B18-AC463DBF2B46}" presName="sibTrans" presStyleLbl="sibTrans2D1" presStyleIdx="0" presStyleCnt="0"/>
      <dgm:spPr/>
      <dgm:t>
        <a:bodyPr/>
        <a:lstStyle/>
        <a:p>
          <a:endParaRPr lang="es-CO"/>
        </a:p>
      </dgm:t>
    </dgm:pt>
    <dgm:pt modelId="{84E91B9D-BDC2-44DF-847C-D506B7D8BE93}" type="pres">
      <dgm:prSet presAssocID="{D9FF18E4-2C43-4B0F-9082-A5124F9E1DC5}" presName="compNode" presStyleCnt="0"/>
      <dgm:spPr/>
    </dgm:pt>
    <dgm:pt modelId="{121E7E44-46F5-4037-8BBE-E109F1E68016}" type="pres">
      <dgm:prSet presAssocID="{D9FF18E4-2C43-4B0F-9082-A5124F9E1DC5}" presName="node" presStyleLbl="node1" presStyleIdx="5" presStyleCnt="7" custScaleY="52041" custLinFactNeighborY="-34664">
        <dgm:presLayoutVars>
          <dgm:bulletEnabled val="1"/>
        </dgm:presLayoutVars>
      </dgm:prSet>
      <dgm:spPr/>
      <dgm:t>
        <a:bodyPr/>
        <a:lstStyle/>
        <a:p>
          <a:endParaRPr lang="es-CO"/>
        </a:p>
      </dgm:t>
    </dgm:pt>
    <dgm:pt modelId="{4C1B9043-14D7-4414-81F0-0ED5DAB4676E}" type="pres">
      <dgm:prSet presAssocID="{D9FF18E4-2C43-4B0F-9082-A5124F9E1DC5}" presName="invisiNode" presStyleLbl="node1" presStyleIdx="5" presStyleCnt="7"/>
      <dgm:spPr/>
    </dgm:pt>
    <dgm:pt modelId="{FF29BDF1-7A0D-4413-BD7D-D7C4F08F6502}" type="pres">
      <dgm:prSet presAssocID="{D9FF18E4-2C43-4B0F-9082-A5124F9E1DC5}" presName="imagNode" presStyleLbl="fgImgPlace1" presStyleIdx="5" presStyleCnt="7" custLinFactNeighborY="-21907"/>
      <dgm:spPr>
        <a:blipFill rotWithShape="1">
          <a:blip xmlns:r="http://schemas.openxmlformats.org/officeDocument/2006/relationships" r:embed="rId6"/>
          <a:stretch>
            <a:fillRect/>
          </a:stretch>
        </a:blipFill>
      </dgm:spPr>
    </dgm:pt>
    <dgm:pt modelId="{96580594-B9C1-4C12-A94A-C249A045A1C6}" type="pres">
      <dgm:prSet presAssocID="{757D6B08-C020-4E10-863F-762B65A4BBC1}" presName="sibTrans" presStyleLbl="sibTrans2D1" presStyleIdx="0" presStyleCnt="0"/>
      <dgm:spPr/>
      <dgm:t>
        <a:bodyPr/>
        <a:lstStyle/>
        <a:p>
          <a:endParaRPr lang="es-CO"/>
        </a:p>
      </dgm:t>
    </dgm:pt>
    <dgm:pt modelId="{4DD30B45-EEA2-43CE-8790-AA1F65B595A3}" type="pres">
      <dgm:prSet presAssocID="{1624B80A-199E-492E-925F-D06915E1BE55}" presName="compNode" presStyleCnt="0"/>
      <dgm:spPr/>
    </dgm:pt>
    <dgm:pt modelId="{1B9088B4-0BB3-4CA3-BAF6-2E7DB9C93C73}" type="pres">
      <dgm:prSet presAssocID="{1624B80A-199E-492E-925F-D06915E1BE55}" presName="node" presStyleLbl="node1" presStyleIdx="6" presStyleCnt="7" custScaleY="52044" custLinFactNeighborY="-35903">
        <dgm:presLayoutVars>
          <dgm:bulletEnabled val="1"/>
        </dgm:presLayoutVars>
      </dgm:prSet>
      <dgm:spPr/>
      <dgm:t>
        <a:bodyPr/>
        <a:lstStyle/>
        <a:p>
          <a:endParaRPr lang="es-CO"/>
        </a:p>
      </dgm:t>
    </dgm:pt>
    <dgm:pt modelId="{ADDB9900-4E51-46EA-897F-9396D12FD7C2}" type="pres">
      <dgm:prSet presAssocID="{1624B80A-199E-492E-925F-D06915E1BE55}" presName="invisiNode" presStyleLbl="node1" presStyleIdx="6" presStyleCnt="7"/>
      <dgm:spPr/>
    </dgm:pt>
    <dgm:pt modelId="{1BD28377-9853-4207-9583-E5224C372ACD}" type="pres">
      <dgm:prSet presAssocID="{1624B80A-199E-492E-925F-D06915E1BE55}" presName="imagNode" presStyleLbl="fgImgPlace1" presStyleIdx="6" presStyleCnt="7" custLinFactNeighborY="-21905"/>
      <dgm:spPr>
        <a:blipFill rotWithShape="1">
          <a:blip xmlns:r="http://schemas.openxmlformats.org/officeDocument/2006/relationships" r:embed="rId7"/>
          <a:stretch>
            <a:fillRect/>
          </a:stretch>
        </a:blipFill>
      </dgm:spPr>
    </dgm:pt>
  </dgm:ptLst>
  <dgm:cxnLst>
    <dgm:cxn modelId="{2469BA6B-ECE1-430D-8169-25F383071DA0}" srcId="{54B645C8-C5A0-4A77-B45C-F19EBED185FC}" destId="{CA9D1E21-629E-4C46-9D8A-8070C22BEED6}" srcOrd="1" destOrd="0" parTransId="{FA726F74-9971-475A-BCA2-C5F11B264A1C}" sibTransId="{0945D1CC-9248-4732-91EB-54558AF9D2F9}"/>
    <dgm:cxn modelId="{F8CED4ED-55CE-4819-9E44-705373757A22}" type="presOf" srcId="{4B1132D8-36A4-44B4-A71B-3F25ECD00B8D}" destId="{FF718F43-7048-45FD-BEBB-1D45008BAF9C}" srcOrd="0" destOrd="0" presId="urn:microsoft.com/office/officeart/2005/8/layout/pList2"/>
    <dgm:cxn modelId="{13F64ECD-C409-43F9-ACEC-F4BAFFE76555}" type="presOf" srcId="{4B21AC81-5830-4EC3-8B18-AC463DBF2B46}" destId="{C3FB980F-0CFB-4C01-B385-2DA69A97A7CA}" srcOrd="0" destOrd="0" presId="urn:microsoft.com/office/officeart/2005/8/layout/pList2"/>
    <dgm:cxn modelId="{B05DFBEC-6CFC-4342-B08A-1C0948BE9C68}" srcId="{54B645C8-C5A0-4A77-B45C-F19EBED185FC}" destId="{1624B80A-199E-492E-925F-D06915E1BE55}" srcOrd="6" destOrd="0" parTransId="{66D561F3-A2E2-44A3-A6C5-994D8C705C5E}" sibTransId="{7680A3CB-55DC-4D33-AA4C-CD7E104DEB95}"/>
    <dgm:cxn modelId="{5EB8138F-F935-4676-97AE-A6B402C71223}" srcId="{54B645C8-C5A0-4A77-B45C-F19EBED185FC}" destId="{22B5B595-8121-437F-81A4-DFB4C4DF7FD1}" srcOrd="0" destOrd="0" parTransId="{9AA4A386-6270-40BA-8BB1-D951A4D9CE6B}" sibTransId="{F25E7146-AFA4-498F-8736-4BC7FE00CDE4}"/>
    <dgm:cxn modelId="{267D3576-4FBB-48A8-8A65-99166AD15497}" type="presOf" srcId="{25738BEE-6EE5-4EF8-ABBF-B78A54A098C7}" destId="{1BC7925A-69BA-47D3-9344-540AFEDA670F}" srcOrd="0" destOrd="0" presId="urn:microsoft.com/office/officeart/2005/8/layout/pList2"/>
    <dgm:cxn modelId="{B1706571-A13F-49F1-9A92-A427B4FED880}" type="presOf" srcId="{0945D1CC-9248-4732-91EB-54558AF9D2F9}" destId="{468CC368-C640-42DC-8F3E-3FB308DBA215}" srcOrd="0" destOrd="0" presId="urn:microsoft.com/office/officeart/2005/8/layout/pList2"/>
    <dgm:cxn modelId="{F757B502-8409-4A5C-9D5D-05573639A7B5}" type="presOf" srcId="{54B645C8-C5A0-4A77-B45C-F19EBED185FC}" destId="{4C8CC63B-A124-4C49-8DF3-2F99E81C6F4E}" srcOrd="0" destOrd="0" presId="urn:microsoft.com/office/officeart/2005/8/layout/pList2"/>
    <dgm:cxn modelId="{F81BBC6F-ABAD-4A0E-89DD-818BB4728813}" type="presOf" srcId="{22B5B595-8121-437F-81A4-DFB4C4DF7FD1}" destId="{57EA3203-E8E6-4E1E-9B76-941EF3CACF03}" srcOrd="0" destOrd="0" presId="urn:microsoft.com/office/officeart/2005/8/layout/pList2"/>
    <dgm:cxn modelId="{2305414B-2E9F-464E-8C88-A31D0252ED7F}" type="presOf" srcId="{BE1CF548-A756-4513-BC27-C8B45C4267AC}" destId="{68710233-3FC9-440A-B78E-B48751440E26}" srcOrd="0" destOrd="0" presId="urn:microsoft.com/office/officeart/2005/8/layout/pList2"/>
    <dgm:cxn modelId="{E141C86F-3D92-4621-A6E4-95063A719BF2}" srcId="{54B645C8-C5A0-4A77-B45C-F19EBED185FC}" destId="{4B1132D8-36A4-44B4-A71B-3F25ECD00B8D}" srcOrd="2" destOrd="0" parTransId="{E20447C2-C463-449F-9608-4213A77DFB28}" sibTransId="{68667589-D4C4-4C49-8087-302570C61F7E}"/>
    <dgm:cxn modelId="{2E2159F3-A119-4732-89FF-DA84A34E1A84}" type="presOf" srcId="{68667589-D4C4-4C49-8087-302570C61F7E}" destId="{C517B552-698B-4B7F-A92B-60175F6691D1}" srcOrd="0" destOrd="0" presId="urn:microsoft.com/office/officeart/2005/8/layout/pList2"/>
    <dgm:cxn modelId="{6CEF85F9-BDC6-4D3D-8BDC-68F9888F5E1F}" type="presOf" srcId="{F25E7146-AFA4-498F-8736-4BC7FE00CDE4}" destId="{EC93C5E2-DC65-425C-B054-7DB4F16A649D}" srcOrd="0" destOrd="0" presId="urn:microsoft.com/office/officeart/2005/8/layout/pList2"/>
    <dgm:cxn modelId="{9050D5AC-2926-4055-98D2-A3A665784B60}" type="presOf" srcId="{CA9D1E21-629E-4C46-9D8A-8070C22BEED6}" destId="{33730C5D-4337-49CF-8C7D-3EFDE4107778}" srcOrd="0" destOrd="0" presId="urn:microsoft.com/office/officeart/2005/8/layout/pList2"/>
    <dgm:cxn modelId="{A4F61FA7-87B1-4F82-8B2B-AB9A778540EA}" type="presOf" srcId="{E251E9E1-49BB-4F88-8A75-A18F81A3A133}" destId="{44F12D71-704E-472B-A32F-01971B1FC85E}" srcOrd="0" destOrd="0" presId="urn:microsoft.com/office/officeart/2005/8/layout/pList2"/>
    <dgm:cxn modelId="{8B065402-F587-46C0-8A1F-9FB09DCC4019}" srcId="{54B645C8-C5A0-4A77-B45C-F19EBED185FC}" destId="{BE1CF548-A756-4513-BC27-C8B45C4267AC}" srcOrd="4" destOrd="0" parTransId="{4C48936B-AC67-4422-B542-FEA0F7D5B035}" sibTransId="{4B21AC81-5830-4EC3-8B18-AC463DBF2B46}"/>
    <dgm:cxn modelId="{ABFDA684-F45E-456E-B76B-A9DEA4ADD24E}" srcId="{54B645C8-C5A0-4A77-B45C-F19EBED185FC}" destId="{D9FF18E4-2C43-4B0F-9082-A5124F9E1DC5}" srcOrd="5" destOrd="0" parTransId="{AC3637BB-3637-4535-B62C-5C86B2E9A61F}" sibTransId="{757D6B08-C020-4E10-863F-762B65A4BBC1}"/>
    <dgm:cxn modelId="{A4B165E5-1311-4A24-BA40-070A19274FCF}" type="presOf" srcId="{1624B80A-199E-492E-925F-D06915E1BE55}" destId="{1B9088B4-0BB3-4CA3-BAF6-2E7DB9C93C73}" srcOrd="0" destOrd="0" presId="urn:microsoft.com/office/officeart/2005/8/layout/pList2"/>
    <dgm:cxn modelId="{E6D8A617-494C-42A0-B142-822EF4AD8E91}" srcId="{54B645C8-C5A0-4A77-B45C-F19EBED185FC}" destId="{E251E9E1-49BB-4F88-8A75-A18F81A3A133}" srcOrd="3" destOrd="0" parTransId="{32F54D31-A269-4F3D-8A9E-744B7CC73F31}" sibTransId="{25738BEE-6EE5-4EF8-ABBF-B78A54A098C7}"/>
    <dgm:cxn modelId="{FDE3C9CF-865B-4906-8CE5-3586C07E5137}" type="presOf" srcId="{D9FF18E4-2C43-4B0F-9082-A5124F9E1DC5}" destId="{121E7E44-46F5-4037-8BBE-E109F1E68016}" srcOrd="0" destOrd="0" presId="urn:microsoft.com/office/officeart/2005/8/layout/pList2"/>
    <dgm:cxn modelId="{618CF2E6-822D-4FAA-87CA-CD83CEA2B2AC}" type="presOf" srcId="{757D6B08-C020-4E10-863F-762B65A4BBC1}" destId="{96580594-B9C1-4C12-A94A-C249A045A1C6}" srcOrd="0" destOrd="0" presId="urn:microsoft.com/office/officeart/2005/8/layout/pList2"/>
    <dgm:cxn modelId="{E0FEF0B4-1953-4D88-8237-B9298257CA5D}" type="presParOf" srcId="{4C8CC63B-A124-4C49-8DF3-2F99E81C6F4E}" destId="{9CDFAE2B-2CD8-410C-B61B-2A49129C4C1E}" srcOrd="0" destOrd="0" presId="urn:microsoft.com/office/officeart/2005/8/layout/pList2"/>
    <dgm:cxn modelId="{FB87ED7B-7770-4B7B-B019-E76A5F7909B4}" type="presParOf" srcId="{4C8CC63B-A124-4C49-8DF3-2F99E81C6F4E}" destId="{3F5BA3F9-D54E-4EC9-BB12-BA629709061A}" srcOrd="1" destOrd="0" presId="urn:microsoft.com/office/officeart/2005/8/layout/pList2"/>
    <dgm:cxn modelId="{3223272F-1AB0-48A3-94A3-30DD03413C9B}" type="presParOf" srcId="{3F5BA3F9-D54E-4EC9-BB12-BA629709061A}" destId="{89EBE7CD-F795-4C2E-B2A9-4F2937E42714}" srcOrd="0" destOrd="0" presId="urn:microsoft.com/office/officeart/2005/8/layout/pList2"/>
    <dgm:cxn modelId="{4EE61A03-7CA2-43B1-BA08-A2080ADAB664}" type="presParOf" srcId="{89EBE7CD-F795-4C2E-B2A9-4F2937E42714}" destId="{57EA3203-E8E6-4E1E-9B76-941EF3CACF03}" srcOrd="0" destOrd="0" presId="urn:microsoft.com/office/officeart/2005/8/layout/pList2"/>
    <dgm:cxn modelId="{60495C8F-7756-4503-B98F-3CD9E95D9FE4}" type="presParOf" srcId="{89EBE7CD-F795-4C2E-B2A9-4F2937E42714}" destId="{18738EFD-FFF7-406D-884F-BFA940A372ED}" srcOrd="1" destOrd="0" presId="urn:microsoft.com/office/officeart/2005/8/layout/pList2"/>
    <dgm:cxn modelId="{05B945C3-E086-4760-96AC-80567B4D0960}" type="presParOf" srcId="{89EBE7CD-F795-4C2E-B2A9-4F2937E42714}" destId="{D0D81A58-983F-46BA-B18A-DBD385B8D776}" srcOrd="2" destOrd="0" presId="urn:microsoft.com/office/officeart/2005/8/layout/pList2"/>
    <dgm:cxn modelId="{6CE57175-D921-4C9D-B1D2-34D1C7FE7181}" type="presParOf" srcId="{3F5BA3F9-D54E-4EC9-BB12-BA629709061A}" destId="{EC93C5E2-DC65-425C-B054-7DB4F16A649D}" srcOrd="1" destOrd="0" presId="urn:microsoft.com/office/officeart/2005/8/layout/pList2"/>
    <dgm:cxn modelId="{F2F38363-1916-4642-B7FC-EFF1651C24F4}" type="presParOf" srcId="{3F5BA3F9-D54E-4EC9-BB12-BA629709061A}" destId="{60B19FD0-A29E-4CEE-8B4A-92AE3849F3B6}" srcOrd="2" destOrd="0" presId="urn:microsoft.com/office/officeart/2005/8/layout/pList2"/>
    <dgm:cxn modelId="{7137BE70-6599-4287-99C0-39FFC4E1B7C0}" type="presParOf" srcId="{60B19FD0-A29E-4CEE-8B4A-92AE3849F3B6}" destId="{33730C5D-4337-49CF-8C7D-3EFDE4107778}" srcOrd="0" destOrd="0" presId="urn:microsoft.com/office/officeart/2005/8/layout/pList2"/>
    <dgm:cxn modelId="{102BF56E-A005-4488-9776-E0A25BC9FC34}" type="presParOf" srcId="{60B19FD0-A29E-4CEE-8B4A-92AE3849F3B6}" destId="{24348B1D-D549-45D2-81B6-F1288AD865AC}" srcOrd="1" destOrd="0" presId="urn:microsoft.com/office/officeart/2005/8/layout/pList2"/>
    <dgm:cxn modelId="{B251615D-EB20-441A-9F94-4343ECE643B2}" type="presParOf" srcId="{60B19FD0-A29E-4CEE-8B4A-92AE3849F3B6}" destId="{AFB2456B-4168-4165-BF9A-A6B6D86B93EC}" srcOrd="2" destOrd="0" presId="urn:microsoft.com/office/officeart/2005/8/layout/pList2"/>
    <dgm:cxn modelId="{14F1D08C-C28F-466E-90F2-C28BF83541F7}" type="presParOf" srcId="{3F5BA3F9-D54E-4EC9-BB12-BA629709061A}" destId="{468CC368-C640-42DC-8F3E-3FB308DBA215}" srcOrd="3" destOrd="0" presId="urn:microsoft.com/office/officeart/2005/8/layout/pList2"/>
    <dgm:cxn modelId="{7F4BFB2F-03D2-495A-9B7D-492E521A72E9}" type="presParOf" srcId="{3F5BA3F9-D54E-4EC9-BB12-BA629709061A}" destId="{60C7DAD7-B65F-4C6B-A697-6597D0FD2221}" srcOrd="4" destOrd="0" presId="urn:microsoft.com/office/officeart/2005/8/layout/pList2"/>
    <dgm:cxn modelId="{9DEEE5C3-A936-47CD-9ADE-59637FE4AC0E}" type="presParOf" srcId="{60C7DAD7-B65F-4C6B-A697-6597D0FD2221}" destId="{FF718F43-7048-45FD-BEBB-1D45008BAF9C}" srcOrd="0" destOrd="0" presId="urn:microsoft.com/office/officeart/2005/8/layout/pList2"/>
    <dgm:cxn modelId="{FA219E21-3CB1-455F-90C7-5E575CB36C16}" type="presParOf" srcId="{60C7DAD7-B65F-4C6B-A697-6597D0FD2221}" destId="{792EEC90-D5AE-4B9E-A92C-3F6408A9C8B3}" srcOrd="1" destOrd="0" presId="urn:microsoft.com/office/officeart/2005/8/layout/pList2"/>
    <dgm:cxn modelId="{684A1C67-FC2E-4823-A70F-03F41DE6F7AD}" type="presParOf" srcId="{60C7DAD7-B65F-4C6B-A697-6597D0FD2221}" destId="{190E72DD-3FC9-4B46-B937-77D931A0B5D0}" srcOrd="2" destOrd="0" presId="urn:microsoft.com/office/officeart/2005/8/layout/pList2"/>
    <dgm:cxn modelId="{8C9FC082-C51C-4710-A470-A7F40E5EF8DD}" type="presParOf" srcId="{3F5BA3F9-D54E-4EC9-BB12-BA629709061A}" destId="{C517B552-698B-4B7F-A92B-60175F6691D1}" srcOrd="5" destOrd="0" presId="urn:microsoft.com/office/officeart/2005/8/layout/pList2"/>
    <dgm:cxn modelId="{CB1F7D1C-94A4-4257-81BE-6B016DBB0AEB}" type="presParOf" srcId="{3F5BA3F9-D54E-4EC9-BB12-BA629709061A}" destId="{DAF4A9E5-F0FF-4196-AACB-FD448C9B4F1F}" srcOrd="6" destOrd="0" presId="urn:microsoft.com/office/officeart/2005/8/layout/pList2"/>
    <dgm:cxn modelId="{474D41CA-516F-4763-95FF-A564D0FF9F13}" type="presParOf" srcId="{DAF4A9E5-F0FF-4196-AACB-FD448C9B4F1F}" destId="{44F12D71-704E-472B-A32F-01971B1FC85E}" srcOrd="0" destOrd="0" presId="urn:microsoft.com/office/officeart/2005/8/layout/pList2"/>
    <dgm:cxn modelId="{77FE6043-CC35-42A3-9C33-203F875253AF}" type="presParOf" srcId="{DAF4A9E5-F0FF-4196-AACB-FD448C9B4F1F}" destId="{C3796E3B-732A-40D0-9E80-BBCAA36BABAA}" srcOrd="1" destOrd="0" presId="urn:microsoft.com/office/officeart/2005/8/layout/pList2"/>
    <dgm:cxn modelId="{8331F884-0128-480F-877C-90DCFAFFAE16}" type="presParOf" srcId="{DAF4A9E5-F0FF-4196-AACB-FD448C9B4F1F}" destId="{8852C311-4E78-4031-BACA-EA3A257E8531}" srcOrd="2" destOrd="0" presId="urn:microsoft.com/office/officeart/2005/8/layout/pList2"/>
    <dgm:cxn modelId="{DE2E747F-FF12-47CD-840C-294DB3599728}" type="presParOf" srcId="{3F5BA3F9-D54E-4EC9-BB12-BA629709061A}" destId="{1BC7925A-69BA-47D3-9344-540AFEDA670F}" srcOrd="7" destOrd="0" presId="urn:microsoft.com/office/officeart/2005/8/layout/pList2"/>
    <dgm:cxn modelId="{426D423C-4A86-473C-A19F-6DD7A77AC474}" type="presParOf" srcId="{3F5BA3F9-D54E-4EC9-BB12-BA629709061A}" destId="{B5C9E08D-E3D9-4EA2-9890-BFC2EEACECD9}" srcOrd="8" destOrd="0" presId="urn:microsoft.com/office/officeart/2005/8/layout/pList2"/>
    <dgm:cxn modelId="{32743A8D-A22C-458D-AC0F-0AF68F86CC9A}" type="presParOf" srcId="{B5C9E08D-E3D9-4EA2-9890-BFC2EEACECD9}" destId="{68710233-3FC9-440A-B78E-B48751440E26}" srcOrd="0" destOrd="0" presId="urn:microsoft.com/office/officeart/2005/8/layout/pList2"/>
    <dgm:cxn modelId="{DF550C2A-F40D-4F60-8D76-664F9205CB96}" type="presParOf" srcId="{B5C9E08D-E3D9-4EA2-9890-BFC2EEACECD9}" destId="{E3472198-9B61-4672-8D4B-69C59FE910EB}" srcOrd="1" destOrd="0" presId="urn:microsoft.com/office/officeart/2005/8/layout/pList2"/>
    <dgm:cxn modelId="{8A57EB73-4B42-4078-8512-1A7165A887F3}" type="presParOf" srcId="{B5C9E08D-E3D9-4EA2-9890-BFC2EEACECD9}" destId="{00862D7D-DB2E-40F4-A3F3-9F018322C2E2}" srcOrd="2" destOrd="0" presId="urn:microsoft.com/office/officeart/2005/8/layout/pList2"/>
    <dgm:cxn modelId="{D5834D38-66E0-410D-9AEF-266776DE1B83}" type="presParOf" srcId="{3F5BA3F9-D54E-4EC9-BB12-BA629709061A}" destId="{C3FB980F-0CFB-4C01-B385-2DA69A97A7CA}" srcOrd="9" destOrd="0" presId="urn:microsoft.com/office/officeart/2005/8/layout/pList2"/>
    <dgm:cxn modelId="{07B1A97D-9C49-42AD-B208-91D2A9D23EC2}" type="presParOf" srcId="{3F5BA3F9-D54E-4EC9-BB12-BA629709061A}" destId="{84E91B9D-BDC2-44DF-847C-D506B7D8BE93}" srcOrd="10" destOrd="0" presId="urn:microsoft.com/office/officeart/2005/8/layout/pList2"/>
    <dgm:cxn modelId="{1E07C191-6E84-4CBD-A8A1-243DFA09D022}" type="presParOf" srcId="{84E91B9D-BDC2-44DF-847C-D506B7D8BE93}" destId="{121E7E44-46F5-4037-8BBE-E109F1E68016}" srcOrd="0" destOrd="0" presId="urn:microsoft.com/office/officeart/2005/8/layout/pList2"/>
    <dgm:cxn modelId="{DC194202-DBA2-4538-B4CE-ECE9F49C148D}" type="presParOf" srcId="{84E91B9D-BDC2-44DF-847C-D506B7D8BE93}" destId="{4C1B9043-14D7-4414-81F0-0ED5DAB4676E}" srcOrd="1" destOrd="0" presId="urn:microsoft.com/office/officeart/2005/8/layout/pList2"/>
    <dgm:cxn modelId="{8EFDE34A-D2C1-4EEC-902C-00B890DFA914}" type="presParOf" srcId="{84E91B9D-BDC2-44DF-847C-D506B7D8BE93}" destId="{FF29BDF1-7A0D-4413-BD7D-D7C4F08F6502}" srcOrd="2" destOrd="0" presId="urn:microsoft.com/office/officeart/2005/8/layout/pList2"/>
    <dgm:cxn modelId="{5B703475-C9C5-4B4C-B612-8E1F4194F3A3}" type="presParOf" srcId="{3F5BA3F9-D54E-4EC9-BB12-BA629709061A}" destId="{96580594-B9C1-4C12-A94A-C249A045A1C6}" srcOrd="11" destOrd="0" presId="urn:microsoft.com/office/officeart/2005/8/layout/pList2"/>
    <dgm:cxn modelId="{0E517F8C-AD66-44B0-BE7D-3B0439CA4D5E}" type="presParOf" srcId="{3F5BA3F9-D54E-4EC9-BB12-BA629709061A}" destId="{4DD30B45-EEA2-43CE-8790-AA1F65B595A3}" srcOrd="12" destOrd="0" presId="urn:microsoft.com/office/officeart/2005/8/layout/pList2"/>
    <dgm:cxn modelId="{0FCE9E3D-FDA9-4F10-B9D0-D9FE0D0CB10B}" type="presParOf" srcId="{4DD30B45-EEA2-43CE-8790-AA1F65B595A3}" destId="{1B9088B4-0BB3-4CA3-BAF6-2E7DB9C93C73}" srcOrd="0" destOrd="0" presId="urn:microsoft.com/office/officeart/2005/8/layout/pList2"/>
    <dgm:cxn modelId="{2EF18D58-C8FC-4977-9453-7D9D0DDC8363}" type="presParOf" srcId="{4DD30B45-EEA2-43CE-8790-AA1F65B595A3}" destId="{ADDB9900-4E51-46EA-897F-9396D12FD7C2}" srcOrd="1" destOrd="0" presId="urn:microsoft.com/office/officeart/2005/8/layout/pList2"/>
    <dgm:cxn modelId="{06C41BA0-6A08-4C5F-91AC-0A251A8D81A7}" type="presParOf" srcId="{4DD30B45-EEA2-43CE-8790-AA1F65B595A3}" destId="{1BD28377-9853-4207-9583-E5224C372ACD}"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033943" cy="354296"/>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5272733" y="0"/>
            <a:ext cx="4033943" cy="354296"/>
          </a:xfrm>
          <a:prstGeom prst="rect">
            <a:avLst/>
          </a:prstGeom>
        </p:spPr>
        <p:txBody>
          <a:bodyPr vert="horz" lIns="91440" tIns="45720" rIns="91440" bIns="45720" rtlCol="0"/>
          <a:lstStyle>
            <a:lvl1pPr algn="r">
              <a:defRPr sz="1200"/>
            </a:lvl1pPr>
          </a:lstStyle>
          <a:p>
            <a:fld id="{9533C4EE-6062-466E-8E7B-B8BDA3D78A79}" type="datetimeFigureOut">
              <a:rPr lang="es-CO" smtClean="0"/>
              <a:t>15/04/2021</a:t>
            </a:fld>
            <a:endParaRPr lang="es-CO"/>
          </a:p>
        </p:txBody>
      </p:sp>
      <p:sp>
        <p:nvSpPr>
          <p:cNvPr id="4" name="Marcador de imagen de diapositiva 3"/>
          <p:cNvSpPr>
            <a:spLocks noGrp="1" noRot="1" noChangeAspect="1"/>
          </p:cNvSpPr>
          <p:nvPr>
            <p:ph type="sldImg" idx="2"/>
          </p:nvPr>
        </p:nvSpPr>
        <p:spPr>
          <a:xfrm>
            <a:off x="2538413" y="881063"/>
            <a:ext cx="4232275" cy="238125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930910" y="3394384"/>
            <a:ext cx="7447280" cy="2777222"/>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6698968"/>
            <a:ext cx="4033943" cy="35429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5272733" y="6698968"/>
            <a:ext cx="4033943" cy="354295"/>
          </a:xfrm>
          <a:prstGeom prst="rect">
            <a:avLst/>
          </a:prstGeom>
        </p:spPr>
        <p:txBody>
          <a:bodyPr vert="horz" lIns="91440" tIns="45720" rIns="91440" bIns="45720" rtlCol="0" anchor="b"/>
          <a:lstStyle>
            <a:lvl1pPr algn="r">
              <a:defRPr sz="1200"/>
            </a:lvl1pPr>
          </a:lstStyle>
          <a:p>
            <a:fld id="{6E64954B-EE49-4841-903F-04D6EF28765B}" type="slidenum">
              <a:rPr lang="es-CO" smtClean="0"/>
              <a:t>‹Nº›</a:t>
            </a:fld>
            <a:endParaRPr lang="es-CO"/>
          </a:p>
        </p:txBody>
      </p:sp>
    </p:spTree>
    <p:extLst>
      <p:ext uri="{BB962C8B-B14F-4D97-AF65-F5344CB8AC3E}">
        <p14:creationId xmlns:p14="http://schemas.microsoft.com/office/powerpoint/2010/main" val="365402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6E64954B-EE49-4841-903F-04D6EF28765B}" type="slidenum">
              <a:rPr lang="es-CO" smtClean="0"/>
              <a:t>1</a:t>
            </a:fld>
            <a:endParaRPr lang="es-CO"/>
          </a:p>
        </p:txBody>
      </p:sp>
    </p:spTree>
    <p:extLst>
      <p:ext uri="{BB962C8B-B14F-4D97-AF65-F5344CB8AC3E}">
        <p14:creationId xmlns:p14="http://schemas.microsoft.com/office/powerpoint/2010/main" val="359870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effectLst/>
            </a:endParaRPr>
          </a:p>
        </p:txBody>
      </p:sp>
      <p:sp>
        <p:nvSpPr>
          <p:cNvPr id="4" name="3 Marcador de número de diapositiva"/>
          <p:cNvSpPr>
            <a:spLocks noGrp="1"/>
          </p:cNvSpPr>
          <p:nvPr>
            <p:ph type="sldNum" sz="quarter" idx="10"/>
          </p:nvPr>
        </p:nvSpPr>
        <p:spPr/>
        <p:txBody>
          <a:bodyPr/>
          <a:lstStyle/>
          <a:p>
            <a:fld id="{6E64954B-EE49-4841-903F-04D6EF28765B}" type="slidenum">
              <a:rPr lang="es-CO" smtClean="0"/>
              <a:t>2</a:t>
            </a:fld>
            <a:endParaRPr lang="es-CO"/>
          </a:p>
        </p:txBody>
      </p:sp>
    </p:spTree>
    <p:extLst>
      <p:ext uri="{BB962C8B-B14F-4D97-AF65-F5344CB8AC3E}">
        <p14:creationId xmlns:p14="http://schemas.microsoft.com/office/powerpoint/2010/main" val="395348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E64954B-EE49-4841-903F-04D6EF28765B}" type="slidenum">
              <a:rPr lang="es-CO" smtClean="0"/>
              <a:t>3</a:t>
            </a:fld>
            <a:endParaRPr lang="es-CO"/>
          </a:p>
        </p:txBody>
      </p:sp>
    </p:spTree>
    <p:extLst>
      <p:ext uri="{BB962C8B-B14F-4D97-AF65-F5344CB8AC3E}">
        <p14:creationId xmlns:p14="http://schemas.microsoft.com/office/powerpoint/2010/main" val="338280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E64954B-EE49-4841-903F-04D6EF28765B}" type="slidenum">
              <a:rPr lang="es-CO" smtClean="0"/>
              <a:t>4</a:t>
            </a:fld>
            <a:endParaRPr lang="es-CO"/>
          </a:p>
        </p:txBody>
      </p:sp>
    </p:spTree>
    <p:extLst>
      <p:ext uri="{BB962C8B-B14F-4D97-AF65-F5344CB8AC3E}">
        <p14:creationId xmlns:p14="http://schemas.microsoft.com/office/powerpoint/2010/main" val="3382801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panose="020B0604020202020204" pitchFamily="34" charset="0"/>
              <a:buChar char="•"/>
            </a:pPr>
            <a:r>
              <a:rPr lang="es-CO" sz="800" kern="1200" dirty="0">
                <a:solidFill>
                  <a:schemeClr val="tx1"/>
                </a:solidFill>
                <a:effectLst/>
                <a:latin typeface="+mn-lt"/>
                <a:ea typeface="+mn-ea"/>
                <a:cs typeface="+mn-cs"/>
              </a:rPr>
              <a:t>Se logró la sostenibilidad financiera de la Regional, en donde se obtuvo una utilidad por valor de $380.551.293, con un margen del 4,44%, 0,44 décimas por encima de la meta para la Regional (4%).</a:t>
            </a:r>
          </a:p>
          <a:p>
            <a:pPr marL="171450" lvl="0" indent="-171450">
              <a:buFont typeface="Arial" panose="020B0604020202020204" pitchFamily="34" charset="0"/>
              <a:buChar char="•"/>
            </a:pPr>
            <a:endParaRPr lang="es-CO"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CO" sz="800" kern="1200" dirty="0">
                <a:solidFill>
                  <a:schemeClr val="tx1"/>
                </a:solidFill>
                <a:effectLst/>
                <a:latin typeface="+mn-lt"/>
                <a:ea typeface="+mn-ea"/>
                <a:cs typeface="+mn-cs"/>
              </a:rPr>
              <a:t>Se logró un porcentaje de ejecución del presupuesto asignado vs presupuesto ejecutado (Cadena Presupuestal de gasto e ingresos) del 99,99%, 0,4 decimas por encima de la meta impuesta para la ejecución presupuestal 2020 (99,5%), con una asignación presupuestal de $3.627 millones de pesos.</a:t>
            </a:r>
          </a:p>
          <a:p>
            <a:pPr marL="171450" lvl="0" indent="-171450">
              <a:buFont typeface="Arial" panose="020B0604020202020204" pitchFamily="34" charset="0"/>
              <a:buChar char="•"/>
            </a:pPr>
            <a:endParaRPr lang="es-CO"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CO" sz="800" kern="1200" dirty="0">
                <a:solidFill>
                  <a:schemeClr val="tx1"/>
                </a:solidFill>
                <a:effectLst/>
                <a:latin typeface="+mn-lt"/>
                <a:ea typeface="+mn-ea"/>
                <a:cs typeface="+mn-cs"/>
              </a:rPr>
              <a:t>En colaboración con la Base y la Dirección RSUR se logró la operatividad del Camión NPR Chevrolet con placa OIO-010.</a:t>
            </a:r>
          </a:p>
          <a:p>
            <a:pPr lvl="0"/>
            <a:r>
              <a:rPr lang="es-CO" sz="800" kern="1200" dirty="0">
                <a:solidFill>
                  <a:schemeClr val="tx1"/>
                </a:solidFill>
                <a:effectLst/>
                <a:latin typeface="+mn-lt"/>
                <a:ea typeface="+mn-ea"/>
                <a:cs typeface="+mn-cs"/>
              </a:rPr>
              <a:t>Mejora de la parte tecnológica de la Regional con respecto a aumento en seguridad por instalación de cámaras, </a:t>
            </a:r>
            <a:r>
              <a:rPr lang="es-CO" sz="800" kern="1200" dirty="0" err="1">
                <a:solidFill>
                  <a:schemeClr val="tx1"/>
                </a:solidFill>
                <a:effectLst/>
                <a:latin typeface="+mn-lt"/>
                <a:ea typeface="+mn-ea"/>
                <a:cs typeface="+mn-cs"/>
              </a:rPr>
              <a:t>Dvr</a:t>
            </a:r>
            <a:r>
              <a:rPr lang="es-CO" sz="800" kern="1200" dirty="0">
                <a:solidFill>
                  <a:schemeClr val="tx1"/>
                </a:solidFill>
                <a:effectLst/>
                <a:latin typeface="+mn-lt"/>
                <a:ea typeface="+mn-ea"/>
                <a:cs typeface="+mn-cs"/>
              </a:rPr>
              <a:t> y la adquisición de la conexión </a:t>
            </a:r>
            <a:r>
              <a:rPr lang="es-CO" sz="800" kern="1200" dirty="0" err="1">
                <a:solidFill>
                  <a:schemeClr val="tx1"/>
                </a:solidFill>
                <a:effectLst/>
                <a:latin typeface="+mn-lt"/>
                <a:ea typeface="+mn-ea"/>
                <a:cs typeface="+mn-cs"/>
              </a:rPr>
              <a:t>backup</a:t>
            </a:r>
            <a:r>
              <a:rPr lang="es-CO" sz="800" kern="1200" dirty="0">
                <a:solidFill>
                  <a:schemeClr val="tx1"/>
                </a:solidFill>
                <a:effectLst/>
                <a:latin typeface="+mn-lt"/>
                <a:ea typeface="+mn-ea"/>
                <a:cs typeface="+mn-cs"/>
              </a:rPr>
              <a:t> de internet satelital.</a:t>
            </a:r>
          </a:p>
          <a:p>
            <a:pPr lvl="0"/>
            <a:endParaRPr lang="es-CO"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CO" sz="800" kern="1200" dirty="0">
                <a:solidFill>
                  <a:schemeClr val="tx1"/>
                </a:solidFill>
                <a:effectLst/>
                <a:latin typeface="+mn-lt"/>
                <a:ea typeface="+mn-ea"/>
                <a:cs typeface="+mn-cs"/>
              </a:rPr>
              <a:t>Durante la vigencia 2020 la Regional Sur logro mejorar considerablemente las condiciones de arriendo del denominado Hato “San Pedro”, lo cual permitió generar ingresos adicionales para la entidad, mejorar la infraestructura de las zonas productivas, recuperar zonas en gran estado de deterioro y la autosostenibilidad financiera de estos terrenos.</a:t>
            </a:r>
          </a:p>
          <a:p>
            <a:pPr marL="171450" lvl="0" indent="-171450">
              <a:buFont typeface="Arial" panose="020B0604020202020204" pitchFamily="34" charset="0"/>
              <a:buChar char="•"/>
            </a:pPr>
            <a:endParaRPr lang="es-CO"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CO" sz="800" kern="1200" dirty="0">
                <a:solidFill>
                  <a:schemeClr val="tx1"/>
                </a:solidFill>
                <a:effectLst/>
                <a:latin typeface="+mn-lt"/>
                <a:ea typeface="+mn-ea"/>
                <a:cs typeface="+mn-cs"/>
              </a:rPr>
              <a:t>Elaboración y liquidación de toda la contratación de comercialización y funcionamiento dentro de los términos y tiempos establecidos por el Director General de la ALFM para el año lectivo 2020.</a:t>
            </a:r>
          </a:p>
          <a:p>
            <a:r>
              <a:rPr lang="es-CO" sz="800" kern="1200" dirty="0">
                <a:solidFill>
                  <a:schemeClr val="tx1"/>
                </a:solidFill>
                <a:effectLst/>
                <a:latin typeface="+mn-lt"/>
                <a:ea typeface="+mn-ea"/>
                <a:cs typeface="+mn-cs"/>
              </a:rPr>
              <a:t> </a:t>
            </a:r>
          </a:p>
          <a:p>
            <a:endParaRPr lang="es-CO" sz="800" dirty="0"/>
          </a:p>
        </p:txBody>
      </p:sp>
      <p:sp>
        <p:nvSpPr>
          <p:cNvPr id="4" name="Marcador de número de diapositiva 3"/>
          <p:cNvSpPr>
            <a:spLocks noGrp="1"/>
          </p:cNvSpPr>
          <p:nvPr>
            <p:ph type="sldNum" sz="quarter" idx="10"/>
          </p:nvPr>
        </p:nvSpPr>
        <p:spPr/>
        <p:txBody>
          <a:bodyPr/>
          <a:lstStyle/>
          <a:p>
            <a:fld id="{6E64954B-EE49-4841-903F-04D6EF28765B}" type="slidenum">
              <a:rPr lang="es-CO" smtClean="0"/>
              <a:t>5</a:t>
            </a:fld>
            <a:endParaRPr lang="es-CO"/>
          </a:p>
        </p:txBody>
      </p:sp>
    </p:spTree>
    <p:extLst>
      <p:ext uri="{BB962C8B-B14F-4D97-AF65-F5344CB8AC3E}">
        <p14:creationId xmlns:p14="http://schemas.microsoft.com/office/powerpoint/2010/main" val="246672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800" dirty="0"/>
          </a:p>
        </p:txBody>
      </p:sp>
      <p:sp>
        <p:nvSpPr>
          <p:cNvPr id="4" name="Marcador de número de diapositiva 3"/>
          <p:cNvSpPr>
            <a:spLocks noGrp="1"/>
          </p:cNvSpPr>
          <p:nvPr>
            <p:ph type="sldNum" sz="quarter" idx="10"/>
          </p:nvPr>
        </p:nvSpPr>
        <p:spPr/>
        <p:txBody>
          <a:bodyPr/>
          <a:lstStyle/>
          <a:p>
            <a:fld id="{6E64954B-EE49-4841-903F-04D6EF28765B}" type="slidenum">
              <a:rPr lang="es-CO" smtClean="0"/>
              <a:t>6</a:t>
            </a:fld>
            <a:endParaRPr lang="es-CO"/>
          </a:p>
        </p:txBody>
      </p:sp>
    </p:spTree>
    <p:extLst>
      <p:ext uri="{BB962C8B-B14F-4D97-AF65-F5344CB8AC3E}">
        <p14:creationId xmlns:p14="http://schemas.microsoft.com/office/powerpoint/2010/main" val="338280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800" dirty="0"/>
          </a:p>
        </p:txBody>
      </p:sp>
      <p:sp>
        <p:nvSpPr>
          <p:cNvPr id="4" name="Marcador de número de diapositiva 3"/>
          <p:cNvSpPr>
            <a:spLocks noGrp="1"/>
          </p:cNvSpPr>
          <p:nvPr>
            <p:ph type="sldNum" sz="quarter" idx="10"/>
          </p:nvPr>
        </p:nvSpPr>
        <p:spPr/>
        <p:txBody>
          <a:bodyPr/>
          <a:lstStyle/>
          <a:p>
            <a:fld id="{6E64954B-EE49-4841-903F-04D6EF28765B}" type="slidenum">
              <a:rPr lang="es-CO" smtClean="0"/>
              <a:t>7</a:t>
            </a:fld>
            <a:endParaRPr lang="es-CO"/>
          </a:p>
        </p:txBody>
      </p:sp>
    </p:spTree>
    <p:extLst>
      <p:ext uri="{BB962C8B-B14F-4D97-AF65-F5344CB8AC3E}">
        <p14:creationId xmlns:p14="http://schemas.microsoft.com/office/powerpoint/2010/main" val="338280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52304" y="2869958"/>
            <a:ext cx="6739890" cy="386715"/>
          </a:xfrm>
          <a:custGeom>
            <a:avLst/>
            <a:gdLst/>
            <a:ahLst/>
            <a:cxnLst/>
            <a:rect l="l" t="t" r="r" b="b"/>
            <a:pathLst>
              <a:path w="6739890" h="386714">
                <a:moveTo>
                  <a:pt x="6739699" y="0"/>
                </a:moveTo>
                <a:lnTo>
                  <a:pt x="0" y="0"/>
                </a:lnTo>
                <a:lnTo>
                  <a:pt x="158457" y="386651"/>
                </a:lnTo>
                <a:lnTo>
                  <a:pt x="6739699" y="386651"/>
                </a:lnTo>
                <a:lnTo>
                  <a:pt x="6739699" y="0"/>
                </a:lnTo>
                <a:close/>
              </a:path>
            </a:pathLst>
          </a:custGeom>
          <a:solidFill>
            <a:srgbClr val="FBB040"/>
          </a:solidFill>
        </p:spPr>
        <p:txBody>
          <a:bodyPr wrap="square" lIns="0" tIns="0" rIns="0" bIns="0" rtlCol="0"/>
          <a:lstStyle/>
          <a:p>
            <a:endParaRPr/>
          </a:p>
        </p:txBody>
      </p:sp>
      <p:sp>
        <p:nvSpPr>
          <p:cNvPr id="17" name="bk object 17"/>
          <p:cNvSpPr/>
          <p:nvPr/>
        </p:nvSpPr>
        <p:spPr>
          <a:xfrm>
            <a:off x="0" y="3562006"/>
            <a:ext cx="12192000" cy="1674799"/>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10463993" y="224119"/>
            <a:ext cx="1404607" cy="843365"/>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4770894" y="460692"/>
            <a:ext cx="1790700" cy="372262"/>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8898338" y="2949026"/>
            <a:ext cx="188193" cy="188226"/>
          </a:xfrm>
          <a:prstGeom prst="rect">
            <a:avLst/>
          </a:prstGeom>
          <a:blipFill>
            <a:blip r:embed="rId5" cstate="print"/>
            <a:stretch>
              <a:fillRect/>
            </a:stretch>
          </a:blipFill>
        </p:spPr>
        <p:txBody>
          <a:bodyPr wrap="square" lIns="0" tIns="0" rIns="0" bIns="0" rtlCol="0"/>
          <a:lstStyle/>
          <a:p>
            <a:endParaRPr/>
          </a:p>
        </p:txBody>
      </p:sp>
      <p:sp>
        <p:nvSpPr>
          <p:cNvPr id="21" name="bk object 21"/>
          <p:cNvSpPr/>
          <p:nvPr/>
        </p:nvSpPr>
        <p:spPr>
          <a:xfrm>
            <a:off x="7859628" y="2934267"/>
            <a:ext cx="217719" cy="218058"/>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9510" y="727385"/>
            <a:ext cx="2681605" cy="579119"/>
          </a:xfrm>
          <a:prstGeom prst="rect">
            <a:avLst/>
          </a:prstGeom>
        </p:spPr>
        <p:txBody>
          <a:bodyPr wrap="square" lIns="0" tIns="0" rIns="0" bIns="0">
            <a:spAutoFit/>
          </a:bodyPr>
          <a:lstStyle>
            <a:lvl1pPr>
              <a:defRPr sz="180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4/15/2021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mailto:noti&#64257;caciones@agencialogistica.gov.co" TargetMode="External"/><Relationship Id="rId3" Type="http://schemas.openxmlformats.org/officeDocument/2006/relationships/image" Target="../media/image1.jpg"/><Relationship Id="rId7" Type="http://schemas.openxmlformats.org/officeDocument/2006/relationships/image" Target="../media/image9.png"/><Relationship Id="rId12" Type="http://schemas.openxmlformats.org/officeDocument/2006/relationships/hyperlink" Target="mailto:contactenos@agencialogistica.gov.co" TargetMode="External"/><Relationship Id="rId2" Type="http://schemas.openxmlformats.org/officeDocument/2006/relationships/notesSlide" Target="../notesSlides/notesSlide1.xml"/><Relationship Id="rId16"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mailto:denuncie@agencialogistica.gov.co" TargetMode="External"/><Relationship Id="rId5" Type="http://schemas.openxmlformats.org/officeDocument/2006/relationships/image" Target="../media/image7.png"/><Relationship Id="rId1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www.agencialogistica.gov.co/" TargetMode="External"/><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7.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5.jpg"/><Relationship Id="rId10" Type="http://schemas.microsoft.com/office/2007/relationships/diagramDrawing" Target="../diagrams/drawing1.xml"/><Relationship Id="rId4" Type="http://schemas.openxmlformats.org/officeDocument/2006/relationships/image" Target="../media/image18.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7.pn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5.jpg"/><Relationship Id="rId10" Type="http://schemas.microsoft.com/office/2007/relationships/diagramDrawing" Target="../diagrams/drawing2.xml"/><Relationship Id="rId4" Type="http://schemas.openxmlformats.org/officeDocument/2006/relationships/image" Target="../media/image18.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15.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4.png"/><Relationship Id="rId7" Type="http://schemas.openxmlformats.org/officeDocument/2006/relationships/hyperlink" Target="mailto:noti&#64257;caciones@agencialogistica.gov.co" TargetMode="External"/><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hyperlink" Target="mailto:contactenos@agencialogistica.gov.co" TargetMode="External"/><Relationship Id="rId5" Type="http://schemas.openxmlformats.org/officeDocument/2006/relationships/hyperlink" Target="mailto:denuncie@agencialogistica.gov.co"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558273"/>
            <a:ext cx="12192000" cy="1674787"/>
          </a:xfrm>
          <a:prstGeom prst="rect">
            <a:avLst/>
          </a:prstGeom>
          <a:blipFill>
            <a:blip r:embed="rId3" cstate="print"/>
            <a:stretch>
              <a:fillRect/>
            </a:stretch>
          </a:blipFill>
        </p:spPr>
        <p:txBody>
          <a:bodyPr wrap="square" lIns="0" tIns="0" rIns="0" bIns="0" rtlCol="0"/>
          <a:lstStyle/>
          <a:p>
            <a:endParaRPr/>
          </a:p>
        </p:txBody>
      </p:sp>
      <p:grpSp>
        <p:nvGrpSpPr>
          <p:cNvPr id="29" name="Grupo 28"/>
          <p:cNvGrpSpPr/>
          <p:nvPr/>
        </p:nvGrpSpPr>
        <p:grpSpPr>
          <a:xfrm>
            <a:off x="0" y="0"/>
            <a:ext cx="12192006" cy="5041074"/>
            <a:chOff x="0" y="0"/>
            <a:chExt cx="12192006" cy="5041074"/>
          </a:xfrm>
        </p:grpSpPr>
        <p:sp>
          <p:nvSpPr>
            <p:cNvPr id="15" name="object 15"/>
            <p:cNvSpPr/>
            <p:nvPr/>
          </p:nvSpPr>
          <p:spPr>
            <a:xfrm>
              <a:off x="6" y="0"/>
              <a:ext cx="12192000" cy="3558540"/>
            </a:xfrm>
            <a:custGeom>
              <a:avLst/>
              <a:gdLst/>
              <a:ahLst/>
              <a:cxnLst/>
              <a:rect l="l" t="t" r="r" b="b"/>
              <a:pathLst>
                <a:path w="12192000" h="3558540">
                  <a:moveTo>
                    <a:pt x="4276153" y="0"/>
                  </a:moveTo>
                  <a:lnTo>
                    <a:pt x="0" y="0"/>
                  </a:lnTo>
                  <a:lnTo>
                    <a:pt x="0" y="3558273"/>
                  </a:lnTo>
                  <a:lnTo>
                    <a:pt x="12192000" y="3558273"/>
                  </a:lnTo>
                  <a:lnTo>
                    <a:pt x="12192000" y="3256622"/>
                  </a:lnTo>
                  <a:lnTo>
                    <a:pt x="5610758" y="3256622"/>
                  </a:lnTo>
                  <a:lnTo>
                    <a:pt x="4276153" y="0"/>
                  </a:lnTo>
                  <a:close/>
                </a:path>
              </a:pathLst>
            </a:custGeom>
            <a:solidFill>
              <a:srgbClr val="21A8E0"/>
            </a:solidFill>
          </p:spPr>
          <p:txBody>
            <a:bodyPr wrap="square" lIns="0" tIns="0" rIns="0" bIns="0" rtlCol="0"/>
            <a:lstStyle/>
            <a:p>
              <a:endParaRPr/>
            </a:p>
          </p:txBody>
        </p:sp>
        <p:sp>
          <p:nvSpPr>
            <p:cNvPr id="31" name="object 31"/>
            <p:cNvSpPr/>
            <p:nvPr/>
          </p:nvSpPr>
          <p:spPr>
            <a:xfrm>
              <a:off x="0" y="4540059"/>
              <a:ext cx="12192000" cy="501015"/>
            </a:xfrm>
            <a:custGeom>
              <a:avLst/>
              <a:gdLst/>
              <a:ahLst/>
              <a:cxnLst/>
              <a:rect l="l" t="t" r="r" b="b"/>
              <a:pathLst>
                <a:path w="12192000" h="501014">
                  <a:moveTo>
                    <a:pt x="12192000" y="500506"/>
                  </a:moveTo>
                  <a:lnTo>
                    <a:pt x="0" y="500506"/>
                  </a:lnTo>
                  <a:lnTo>
                    <a:pt x="0" y="0"/>
                  </a:lnTo>
                  <a:lnTo>
                    <a:pt x="12192000" y="0"/>
                  </a:lnTo>
                  <a:lnTo>
                    <a:pt x="12192000" y="500506"/>
                  </a:lnTo>
                  <a:close/>
                </a:path>
              </a:pathLst>
            </a:custGeom>
            <a:solidFill>
              <a:srgbClr val="FFFFFF">
                <a:alpha val="39999"/>
              </a:srgbClr>
            </a:solidFill>
          </p:spPr>
          <p:txBody>
            <a:bodyPr wrap="square" lIns="0" tIns="0" rIns="0" bIns="0" rtlCol="0"/>
            <a:lstStyle/>
            <a:p>
              <a:endParaRPr/>
            </a:p>
          </p:txBody>
        </p:sp>
      </p:grpSp>
      <p:sp>
        <p:nvSpPr>
          <p:cNvPr id="3" name="object 3"/>
          <p:cNvSpPr/>
          <p:nvPr/>
        </p:nvSpPr>
        <p:spPr>
          <a:xfrm>
            <a:off x="10463993" y="194983"/>
            <a:ext cx="1404607" cy="84337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945298" y="6635494"/>
            <a:ext cx="137147" cy="137147"/>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5121535" y="6631898"/>
            <a:ext cx="1605062" cy="114134"/>
          </a:xfrm>
          <a:prstGeom prst="rect">
            <a:avLst/>
          </a:prstGeom>
        </p:spPr>
        <p:txBody>
          <a:bodyPr vert="horz" wrap="square" lIns="0" tIns="13970" rIns="0" bIns="0" rtlCol="0">
            <a:spAutoFit/>
          </a:bodyPr>
          <a:lstStyle/>
          <a:p>
            <a:pPr marL="12700">
              <a:lnSpc>
                <a:spcPct val="100000"/>
              </a:lnSpc>
              <a:spcBef>
                <a:spcPts val="110"/>
              </a:spcBef>
            </a:pPr>
            <a:r>
              <a:rPr sz="650" dirty="0">
                <a:solidFill>
                  <a:srgbClr val="231F20"/>
                </a:solidFill>
                <a:latin typeface="Myriad Pro"/>
                <a:cs typeface="Myriad Pro"/>
              </a:rPr>
              <a:t>Agencia Logística </a:t>
            </a:r>
            <a:r>
              <a:rPr sz="650" spc="5" dirty="0">
                <a:solidFill>
                  <a:srgbClr val="231F20"/>
                </a:solidFill>
                <a:latin typeface="Myriad Pro"/>
                <a:cs typeface="Myriad Pro"/>
              </a:rPr>
              <a:t>de </a:t>
            </a:r>
            <a:r>
              <a:rPr sz="650" dirty="0">
                <a:solidFill>
                  <a:srgbClr val="231F20"/>
                </a:solidFill>
                <a:latin typeface="Myriad Pro"/>
                <a:cs typeface="Myriad Pro"/>
              </a:rPr>
              <a:t>Fuerzas</a:t>
            </a:r>
            <a:r>
              <a:rPr sz="650" spc="20" dirty="0">
                <a:solidFill>
                  <a:srgbClr val="231F20"/>
                </a:solidFill>
                <a:latin typeface="Myriad Pro"/>
                <a:cs typeface="Myriad Pro"/>
              </a:rPr>
              <a:t> </a:t>
            </a:r>
            <a:r>
              <a:rPr sz="650" dirty="0">
                <a:solidFill>
                  <a:srgbClr val="231F20"/>
                </a:solidFill>
                <a:latin typeface="Myriad Pro"/>
                <a:cs typeface="Myriad Pro"/>
              </a:rPr>
              <a:t>Militares</a:t>
            </a:r>
            <a:endParaRPr sz="650" dirty="0">
              <a:latin typeface="Myriad Pro"/>
              <a:cs typeface="Myriad Pro"/>
            </a:endParaRPr>
          </a:p>
        </p:txBody>
      </p:sp>
      <p:sp>
        <p:nvSpPr>
          <p:cNvPr id="7" name="object 7"/>
          <p:cNvSpPr/>
          <p:nvPr/>
        </p:nvSpPr>
        <p:spPr>
          <a:xfrm>
            <a:off x="4131329" y="6624736"/>
            <a:ext cx="158907" cy="158889"/>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4299878" y="6633163"/>
            <a:ext cx="645419" cy="118114"/>
          </a:xfrm>
          <a:prstGeom prst="rect">
            <a:avLst/>
          </a:prstGeom>
        </p:spPr>
        <p:txBody>
          <a:bodyPr vert="horz" wrap="square" lIns="0" tIns="13970" rIns="0" bIns="0" rtlCol="0">
            <a:spAutoFit/>
          </a:bodyPr>
          <a:lstStyle/>
          <a:p>
            <a:pPr marL="12700">
              <a:lnSpc>
                <a:spcPct val="100000"/>
              </a:lnSpc>
              <a:spcBef>
                <a:spcPts val="110"/>
              </a:spcBef>
            </a:pPr>
            <a:r>
              <a:rPr sz="650" dirty="0">
                <a:solidFill>
                  <a:srgbClr val="231F20"/>
                </a:solidFill>
                <a:latin typeface="Myriad Pro"/>
                <a:cs typeface="Myriad Pro"/>
              </a:rPr>
              <a:t>@AgLogistica</a:t>
            </a:r>
            <a:endParaRPr sz="650" dirty="0">
              <a:latin typeface="Myriad Pro"/>
              <a:cs typeface="Myriad Pro"/>
            </a:endParaRPr>
          </a:p>
        </p:txBody>
      </p:sp>
      <p:sp>
        <p:nvSpPr>
          <p:cNvPr id="9" name="object 9"/>
          <p:cNvSpPr/>
          <p:nvPr/>
        </p:nvSpPr>
        <p:spPr>
          <a:xfrm>
            <a:off x="2502213" y="6638573"/>
            <a:ext cx="161137" cy="161163"/>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2706910" y="6646966"/>
            <a:ext cx="1418590" cy="114134"/>
          </a:xfrm>
          <a:prstGeom prst="rect">
            <a:avLst/>
          </a:prstGeom>
        </p:spPr>
        <p:txBody>
          <a:bodyPr vert="horz" wrap="square" lIns="0" tIns="13970" rIns="0" bIns="0" rtlCol="0">
            <a:spAutoFit/>
          </a:bodyPr>
          <a:lstStyle/>
          <a:p>
            <a:pPr marL="12700">
              <a:lnSpc>
                <a:spcPct val="100000"/>
              </a:lnSpc>
              <a:spcBef>
                <a:spcPts val="110"/>
              </a:spcBef>
            </a:pPr>
            <a:r>
              <a:rPr sz="650" dirty="0">
                <a:solidFill>
                  <a:srgbClr val="231F20"/>
                </a:solidFill>
                <a:latin typeface="Myriad Pro"/>
                <a:cs typeface="Myriad Pro"/>
              </a:rPr>
              <a:t>Agencia Logística Fuerzas</a:t>
            </a:r>
            <a:r>
              <a:rPr sz="650" spc="20" dirty="0">
                <a:solidFill>
                  <a:srgbClr val="231F20"/>
                </a:solidFill>
                <a:latin typeface="Myriad Pro"/>
                <a:cs typeface="Myriad Pro"/>
              </a:rPr>
              <a:t> </a:t>
            </a:r>
            <a:r>
              <a:rPr sz="650" dirty="0">
                <a:solidFill>
                  <a:srgbClr val="231F20"/>
                </a:solidFill>
                <a:latin typeface="Myriad Pro"/>
                <a:cs typeface="Myriad Pro"/>
              </a:rPr>
              <a:t>Militares</a:t>
            </a:r>
            <a:endParaRPr sz="650" dirty="0">
              <a:latin typeface="Myriad Pro"/>
              <a:cs typeface="Myriad Pro"/>
            </a:endParaRPr>
          </a:p>
        </p:txBody>
      </p:sp>
      <p:sp>
        <p:nvSpPr>
          <p:cNvPr id="11" name="object 11"/>
          <p:cNvSpPr txBox="1"/>
          <p:nvPr/>
        </p:nvSpPr>
        <p:spPr>
          <a:xfrm>
            <a:off x="6808219" y="6616656"/>
            <a:ext cx="604636" cy="114134"/>
          </a:xfrm>
          <a:prstGeom prst="rect">
            <a:avLst/>
          </a:prstGeom>
        </p:spPr>
        <p:txBody>
          <a:bodyPr vert="horz" wrap="square" lIns="0" tIns="13970" rIns="0" bIns="0" rtlCol="0">
            <a:spAutoFit/>
          </a:bodyPr>
          <a:lstStyle/>
          <a:p>
            <a:pPr marL="12700">
              <a:lnSpc>
                <a:spcPct val="100000"/>
              </a:lnSpc>
              <a:spcBef>
                <a:spcPts val="110"/>
              </a:spcBef>
            </a:pPr>
            <a:r>
              <a:rPr sz="650" spc="5" dirty="0">
                <a:solidFill>
                  <a:srgbClr val="231F20"/>
                </a:solidFill>
                <a:latin typeface="Myriad Pro"/>
                <a:cs typeface="Myriad Pro"/>
              </a:rPr>
              <a:t>aglo</a:t>
            </a:r>
            <a:r>
              <a:rPr sz="650" dirty="0">
                <a:solidFill>
                  <a:srgbClr val="231F20"/>
                </a:solidFill>
                <a:latin typeface="Myriad Pro"/>
                <a:cs typeface="Myriad Pro"/>
              </a:rPr>
              <a:t>g</a:t>
            </a:r>
            <a:r>
              <a:rPr sz="650" spc="5" dirty="0">
                <a:solidFill>
                  <a:srgbClr val="231F20"/>
                </a:solidFill>
                <a:latin typeface="Myriad Pro"/>
                <a:cs typeface="Myriad Pro"/>
              </a:rPr>
              <a:t>isticafm</a:t>
            </a:r>
            <a:endParaRPr sz="650" dirty="0">
              <a:latin typeface="Myriad Pro"/>
              <a:cs typeface="Myriad Pro"/>
            </a:endParaRPr>
          </a:p>
        </p:txBody>
      </p:sp>
      <p:sp>
        <p:nvSpPr>
          <p:cNvPr id="12" name="object 12"/>
          <p:cNvSpPr/>
          <p:nvPr/>
        </p:nvSpPr>
        <p:spPr>
          <a:xfrm>
            <a:off x="6629400" y="6608188"/>
            <a:ext cx="161163" cy="161239"/>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7848600" y="6584565"/>
            <a:ext cx="1621155" cy="166712"/>
          </a:xfrm>
          <a:prstGeom prst="rect">
            <a:avLst/>
          </a:prstGeom>
        </p:spPr>
        <p:txBody>
          <a:bodyPr vert="horz" wrap="square" lIns="0" tIns="12700" rIns="0" bIns="0" rtlCol="0">
            <a:spAutoFit/>
          </a:bodyPr>
          <a:lstStyle/>
          <a:p>
            <a:pPr marL="12700">
              <a:lnSpc>
                <a:spcPct val="100000"/>
              </a:lnSpc>
              <a:spcBef>
                <a:spcPts val="100"/>
              </a:spcBef>
            </a:pPr>
            <a:r>
              <a:rPr sz="1000" u="sng" dirty="0">
                <a:latin typeface="Microsoft New Tai Lue"/>
                <a:cs typeface="Microsoft New Tai Lue"/>
                <a:hlinkClick r:id="rId9"/>
              </a:rPr>
              <a:t>www.agencialogistica.gov.co</a:t>
            </a:r>
            <a:endParaRPr sz="1000" u="sng" dirty="0">
              <a:latin typeface="Microsoft New Tai Lue"/>
              <a:cs typeface="Microsoft New Tai Lue"/>
            </a:endParaRPr>
          </a:p>
        </p:txBody>
      </p:sp>
      <p:sp>
        <p:nvSpPr>
          <p:cNvPr id="14" name="object 14"/>
          <p:cNvSpPr txBox="1"/>
          <p:nvPr/>
        </p:nvSpPr>
        <p:spPr>
          <a:xfrm>
            <a:off x="12033014" y="5344115"/>
            <a:ext cx="99695" cy="1417955"/>
          </a:xfrm>
          <a:prstGeom prst="rect">
            <a:avLst/>
          </a:prstGeom>
        </p:spPr>
        <p:txBody>
          <a:bodyPr vert="vert270" wrap="square" lIns="0" tIns="8890" rIns="0" bIns="0" rtlCol="0">
            <a:spAutoFit/>
          </a:bodyPr>
          <a:lstStyle/>
          <a:p>
            <a:pPr marL="12700">
              <a:lnSpc>
                <a:spcPct val="100000"/>
              </a:lnSpc>
              <a:spcBef>
                <a:spcPts val="70"/>
              </a:spcBef>
            </a:pPr>
            <a:r>
              <a:rPr sz="500" spc="-5" dirty="0">
                <a:solidFill>
                  <a:srgbClr val="231F20"/>
                </a:solidFill>
                <a:latin typeface="Trebuchet MS"/>
                <a:cs typeface="Trebuchet MS"/>
              </a:rPr>
              <a:t>Diseñado por: Comunicaciones </a:t>
            </a:r>
            <a:r>
              <a:rPr sz="500" dirty="0">
                <a:solidFill>
                  <a:srgbClr val="231F20"/>
                </a:solidFill>
                <a:latin typeface="Trebuchet MS"/>
                <a:cs typeface="Trebuchet MS"/>
              </a:rPr>
              <a:t>Estratégicas</a:t>
            </a:r>
            <a:r>
              <a:rPr sz="500" spc="-75" dirty="0">
                <a:solidFill>
                  <a:srgbClr val="231F20"/>
                </a:solidFill>
                <a:latin typeface="Trebuchet MS"/>
                <a:cs typeface="Trebuchet MS"/>
              </a:rPr>
              <a:t> </a:t>
            </a:r>
            <a:r>
              <a:rPr sz="500" dirty="0">
                <a:solidFill>
                  <a:srgbClr val="231F20"/>
                </a:solidFill>
                <a:latin typeface="Trebuchet MS"/>
                <a:cs typeface="Trebuchet MS"/>
              </a:rPr>
              <a:t>ALFM</a:t>
            </a:r>
            <a:endParaRPr sz="500">
              <a:latin typeface="Trebuchet MS"/>
              <a:cs typeface="Trebuchet MS"/>
            </a:endParaRPr>
          </a:p>
        </p:txBody>
      </p:sp>
      <p:sp>
        <p:nvSpPr>
          <p:cNvPr id="16" name="object 16"/>
          <p:cNvSpPr/>
          <p:nvPr/>
        </p:nvSpPr>
        <p:spPr>
          <a:xfrm>
            <a:off x="4463851" y="5499125"/>
            <a:ext cx="0" cy="860425"/>
          </a:xfrm>
          <a:custGeom>
            <a:avLst/>
            <a:gdLst/>
            <a:ahLst/>
            <a:cxnLst/>
            <a:rect l="l" t="t" r="r" b="b"/>
            <a:pathLst>
              <a:path h="860425">
                <a:moveTo>
                  <a:pt x="0" y="0"/>
                </a:moveTo>
                <a:lnTo>
                  <a:pt x="0" y="860107"/>
                </a:lnTo>
              </a:path>
            </a:pathLst>
          </a:custGeom>
          <a:ln w="12700">
            <a:solidFill>
              <a:srgbClr val="27AAE1"/>
            </a:solidFill>
          </a:ln>
        </p:spPr>
        <p:txBody>
          <a:bodyPr wrap="square" lIns="0" tIns="0" rIns="0" bIns="0" rtlCol="0"/>
          <a:lstStyle/>
          <a:p>
            <a:endParaRPr/>
          </a:p>
        </p:txBody>
      </p:sp>
      <p:sp>
        <p:nvSpPr>
          <p:cNvPr id="17" name="object 17"/>
          <p:cNvSpPr/>
          <p:nvPr/>
        </p:nvSpPr>
        <p:spPr>
          <a:xfrm>
            <a:off x="8412844" y="5499125"/>
            <a:ext cx="0" cy="860425"/>
          </a:xfrm>
          <a:custGeom>
            <a:avLst/>
            <a:gdLst/>
            <a:ahLst/>
            <a:cxnLst/>
            <a:rect l="l" t="t" r="r" b="b"/>
            <a:pathLst>
              <a:path h="860425">
                <a:moveTo>
                  <a:pt x="0" y="0"/>
                </a:moveTo>
                <a:lnTo>
                  <a:pt x="0" y="860107"/>
                </a:lnTo>
              </a:path>
            </a:pathLst>
          </a:custGeom>
          <a:ln w="12700">
            <a:solidFill>
              <a:srgbClr val="27AAE1"/>
            </a:solidFill>
          </a:ln>
        </p:spPr>
        <p:txBody>
          <a:bodyPr wrap="square" lIns="0" tIns="0" rIns="0" bIns="0" rtlCol="0"/>
          <a:lstStyle/>
          <a:p>
            <a:endParaRPr/>
          </a:p>
        </p:txBody>
      </p:sp>
      <p:sp>
        <p:nvSpPr>
          <p:cNvPr id="18" name="object 18"/>
          <p:cNvSpPr/>
          <p:nvPr/>
        </p:nvSpPr>
        <p:spPr>
          <a:xfrm>
            <a:off x="563199" y="5482220"/>
            <a:ext cx="242255" cy="242262"/>
          </a:xfrm>
          <a:prstGeom prst="rect">
            <a:avLst/>
          </a:prstGeom>
          <a:blipFill>
            <a:blip r:embed="rId10" cstate="print"/>
            <a:stretch>
              <a:fillRect/>
            </a:stretch>
          </a:blipFill>
        </p:spPr>
        <p:txBody>
          <a:bodyPr wrap="square" lIns="0" tIns="0" rIns="0" bIns="0" rtlCol="0"/>
          <a:lstStyle/>
          <a:p>
            <a:endParaRPr/>
          </a:p>
        </p:txBody>
      </p:sp>
      <p:sp>
        <p:nvSpPr>
          <p:cNvPr id="22" name="object 22"/>
          <p:cNvSpPr txBox="1"/>
          <p:nvPr/>
        </p:nvSpPr>
        <p:spPr>
          <a:xfrm>
            <a:off x="5321646" y="5499521"/>
            <a:ext cx="2084070" cy="635000"/>
          </a:xfrm>
          <a:prstGeom prst="rect">
            <a:avLst/>
          </a:prstGeom>
        </p:spPr>
        <p:txBody>
          <a:bodyPr vert="horz" wrap="square" lIns="0" tIns="12700" rIns="0" bIns="0" rtlCol="0">
            <a:spAutoFit/>
          </a:bodyPr>
          <a:lstStyle/>
          <a:p>
            <a:pPr marL="12700">
              <a:lnSpc>
                <a:spcPct val="100000"/>
              </a:lnSpc>
              <a:spcBef>
                <a:spcPts val="100"/>
              </a:spcBef>
            </a:pPr>
            <a:r>
              <a:rPr sz="1000" b="0" spc="-5" dirty="0">
                <a:solidFill>
                  <a:srgbClr val="231F20"/>
                </a:solidFill>
                <a:latin typeface="Trebuchet MS" panose="020B0603020202020204" pitchFamily="34" charset="0"/>
                <a:cs typeface="Arial" panose="020B0604020202020204" pitchFamily="34" charset="0"/>
              </a:rPr>
              <a:t>SEDE</a:t>
            </a:r>
            <a:r>
              <a:rPr sz="1000" b="0" spc="-10" dirty="0">
                <a:solidFill>
                  <a:srgbClr val="231F20"/>
                </a:solidFill>
                <a:latin typeface="Trebuchet MS" panose="020B0603020202020204" pitchFamily="34" charset="0"/>
                <a:cs typeface="Arial" panose="020B0604020202020204" pitchFamily="34" charset="0"/>
              </a:rPr>
              <a:t> </a:t>
            </a:r>
            <a:r>
              <a:rPr sz="1000" b="0" spc="-15" dirty="0">
                <a:solidFill>
                  <a:srgbClr val="231F20"/>
                </a:solidFill>
                <a:latin typeface="Trebuchet MS" panose="020B0603020202020204" pitchFamily="34" charset="0"/>
                <a:cs typeface="Arial" panose="020B0604020202020204" pitchFamily="34" charset="0"/>
              </a:rPr>
              <a:t>PRINCIPAL</a:t>
            </a:r>
            <a:endParaRPr sz="1000" dirty="0">
              <a:latin typeface="Trebuchet MS" panose="020B0603020202020204" pitchFamily="34" charset="0"/>
              <a:cs typeface="Arial" panose="020B0604020202020204" pitchFamily="34" charset="0"/>
            </a:endParaRPr>
          </a:p>
          <a:p>
            <a:pPr marL="12700" marR="5080">
              <a:lnSpc>
                <a:spcPct val="100000"/>
              </a:lnSpc>
            </a:pPr>
            <a:r>
              <a:rPr sz="1000" b="0" dirty="0">
                <a:solidFill>
                  <a:srgbClr val="231F20"/>
                </a:solidFill>
                <a:latin typeface="Trebuchet MS" panose="020B0603020202020204" pitchFamily="34" charset="0"/>
                <a:cs typeface="Arial" panose="020B0604020202020204" pitchFamily="34" charset="0"/>
              </a:rPr>
              <a:t>Dirección: </a:t>
            </a:r>
            <a:r>
              <a:rPr sz="1000" b="0" spc="-5" dirty="0">
                <a:solidFill>
                  <a:srgbClr val="231F20"/>
                </a:solidFill>
                <a:latin typeface="Trebuchet MS" panose="020B0603020202020204" pitchFamily="34" charset="0"/>
                <a:cs typeface="Arial" panose="020B0604020202020204" pitchFamily="34" charset="0"/>
              </a:rPr>
              <a:t>Sede Principal: Calle </a:t>
            </a:r>
            <a:r>
              <a:rPr sz="1000" b="0" dirty="0">
                <a:solidFill>
                  <a:srgbClr val="231F20"/>
                </a:solidFill>
                <a:latin typeface="Trebuchet MS" panose="020B0603020202020204" pitchFamily="34" charset="0"/>
                <a:cs typeface="Arial" panose="020B0604020202020204" pitchFamily="34" charset="0"/>
              </a:rPr>
              <a:t>95 No.  13-08</a:t>
            </a:r>
            <a:endParaRPr sz="1000" dirty="0">
              <a:latin typeface="Trebuchet MS" panose="020B0603020202020204" pitchFamily="34" charset="0"/>
              <a:cs typeface="Arial" panose="020B0604020202020204" pitchFamily="34" charset="0"/>
            </a:endParaRPr>
          </a:p>
          <a:p>
            <a:pPr marL="12700">
              <a:lnSpc>
                <a:spcPct val="100000"/>
              </a:lnSpc>
            </a:pPr>
            <a:r>
              <a:rPr sz="1000" b="0" spc="-5" dirty="0">
                <a:solidFill>
                  <a:srgbClr val="231F20"/>
                </a:solidFill>
                <a:latin typeface="Trebuchet MS" panose="020B0603020202020204" pitchFamily="34" charset="0"/>
                <a:cs typeface="Arial" panose="020B0604020202020204" pitchFamily="34" charset="0"/>
              </a:rPr>
              <a:t>Código Postal </a:t>
            </a:r>
            <a:r>
              <a:rPr sz="1000" b="0" dirty="0">
                <a:solidFill>
                  <a:srgbClr val="231F20"/>
                </a:solidFill>
                <a:latin typeface="Trebuchet MS" panose="020B0603020202020204" pitchFamily="34" charset="0"/>
                <a:cs typeface="Arial" panose="020B0604020202020204" pitchFamily="34" charset="0"/>
              </a:rPr>
              <a:t>110221</a:t>
            </a:r>
            <a:endParaRPr sz="1000" dirty="0">
              <a:latin typeface="Trebuchet MS" panose="020B0603020202020204" pitchFamily="34" charset="0"/>
              <a:cs typeface="Arial" panose="020B0604020202020204" pitchFamily="34" charset="0"/>
            </a:endParaRPr>
          </a:p>
        </p:txBody>
      </p:sp>
      <p:sp>
        <p:nvSpPr>
          <p:cNvPr id="23" name="object 23"/>
          <p:cNvSpPr txBox="1"/>
          <p:nvPr/>
        </p:nvSpPr>
        <p:spPr>
          <a:xfrm>
            <a:off x="642751" y="5458842"/>
            <a:ext cx="3166493" cy="751488"/>
          </a:xfrm>
          <a:prstGeom prst="rect">
            <a:avLst/>
          </a:prstGeom>
        </p:spPr>
        <p:txBody>
          <a:bodyPr vert="horz" wrap="square" lIns="0" tIns="12700" rIns="0" bIns="0" rtlCol="0">
            <a:spAutoFit/>
          </a:bodyPr>
          <a:lstStyle/>
          <a:p>
            <a:pPr marL="12700">
              <a:lnSpc>
                <a:spcPct val="100000"/>
              </a:lnSpc>
              <a:spcBef>
                <a:spcPts val="100"/>
              </a:spcBef>
              <a:tabLst>
                <a:tab pos="227965" algn="l"/>
              </a:tabLst>
            </a:pPr>
            <a:r>
              <a:rPr sz="800" b="0" u="dbl" dirty="0">
                <a:solidFill>
                  <a:srgbClr val="231F20"/>
                </a:solidFill>
                <a:uFill>
                  <a:solidFill>
                    <a:srgbClr val="27AAE1"/>
                  </a:solidFill>
                </a:uFill>
                <a:latin typeface="Trebuchet MS" panose="020B0603020202020204" pitchFamily="34" charset="0"/>
                <a:cs typeface="Arial" panose="020B0604020202020204" pitchFamily="34" charset="0"/>
              </a:rPr>
              <a:t>  </a:t>
            </a:r>
            <a:r>
              <a:rPr sz="800" b="0" u="dbl" spc="-10" dirty="0">
                <a:solidFill>
                  <a:srgbClr val="231F20"/>
                </a:solidFill>
                <a:uFill>
                  <a:solidFill>
                    <a:srgbClr val="27AAE1"/>
                  </a:solidFill>
                </a:uFill>
                <a:latin typeface="Trebuchet MS" panose="020B0603020202020204" pitchFamily="34" charset="0"/>
                <a:cs typeface="Arial" panose="020B0604020202020204" pitchFamily="34" charset="0"/>
              </a:rPr>
              <a:t> </a:t>
            </a:r>
            <a:r>
              <a:rPr sz="800" b="0" dirty="0">
                <a:solidFill>
                  <a:srgbClr val="231F20"/>
                </a:solidFill>
                <a:latin typeface="Trebuchet MS" panose="020B0603020202020204" pitchFamily="34" charset="0"/>
                <a:cs typeface="Arial" panose="020B0604020202020204" pitchFamily="34" charset="0"/>
              </a:rPr>
              <a:t>	</a:t>
            </a:r>
            <a:r>
              <a:rPr sz="800" b="0" spc="-25" dirty="0">
                <a:solidFill>
                  <a:srgbClr val="231F20"/>
                </a:solidFill>
                <a:latin typeface="Trebuchet MS" panose="020B0603020202020204" pitchFamily="34" charset="0"/>
                <a:cs typeface="Arial" panose="020B0604020202020204" pitchFamily="34" charset="0"/>
              </a:rPr>
              <a:t>DATOS </a:t>
            </a:r>
            <a:r>
              <a:rPr sz="800" b="0" dirty="0">
                <a:solidFill>
                  <a:srgbClr val="231F20"/>
                </a:solidFill>
                <a:latin typeface="Trebuchet MS" panose="020B0603020202020204" pitchFamily="34" charset="0"/>
                <a:cs typeface="Arial" panose="020B0604020202020204" pitchFamily="34" charset="0"/>
              </a:rPr>
              <a:t>DE</a:t>
            </a:r>
            <a:r>
              <a:rPr sz="800" b="0" spc="20" dirty="0">
                <a:solidFill>
                  <a:srgbClr val="231F20"/>
                </a:solidFill>
                <a:latin typeface="Trebuchet MS" panose="020B0603020202020204" pitchFamily="34" charset="0"/>
                <a:cs typeface="Arial" panose="020B0604020202020204" pitchFamily="34" charset="0"/>
              </a:rPr>
              <a:t> </a:t>
            </a:r>
            <a:r>
              <a:rPr sz="800" b="0" spc="-20" dirty="0">
                <a:solidFill>
                  <a:srgbClr val="231F20"/>
                </a:solidFill>
                <a:latin typeface="Trebuchet MS" panose="020B0603020202020204" pitchFamily="34" charset="0"/>
                <a:cs typeface="Arial" panose="020B0604020202020204" pitchFamily="34" charset="0"/>
              </a:rPr>
              <a:t>CONTACTO</a:t>
            </a:r>
            <a:endParaRPr sz="800" dirty="0">
              <a:latin typeface="Trebuchet MS" panose="020B0603020202020204" pitchFamily="34" charset="0"/>
              <a:cs typeface="Arial" panose="020B0604020202020204" pitchFamily="34" charset="0"/>
            </a:endParaRPr>
          </a:p>
          <a:p>
            <a:pPr marL="228600">
              <a:lnSpc>
                <a:spcPct val="100000"/>
              </a:lnSpc>
            </a:pPr>
            <a:r>
              <a:rPr sz="800" b="0" spc="-5" dirty="0">
                <a:solidFill>
                  <a:srgbClr val="231F20"/>
                </a:solidFill>
                <a:latin typeface="Trebuchet MS" panose="020B0603020202020204" pitchFamily="34" charset="0"/>
                <a:cs typeface="Arial" panose="020B0604020202020204" pitchFamily="34" charset="0"/>
              </a:rPr>
              <a:t>PBX </a:t>
            </a:r>
            <a:r>
              <a:rPr sz="800" b="0" dirty="0">
                <a:solidFill>
                  <a:srgbClr val="231F20"/>
                </a:solidFill>
                <a:latin typeface="Trebuchet MS" panose="020B0603020202020204" pitchFamily="34" charset="0"/>
                <a:cs typeface="Arial" panose="020B0604020202020204" pitchFamily="34" charset="0"/>
              </a:rPr>
              <a:t>(571) 6510420 </a:t>
            </a:r>
            <a:r>
              <a:rPr sz="800" b="0" spc="-5" dirty="0">
                <a:solidFill>
                  <a:srgbClr val="231F20"/>
                </a:solidFill>
                <a:latin typeface="Trebuchet MS" panose="020B0603020202020204" pitchFamily="34" charset="0"/>
                <a:cs typeface="Arial" panose="020B0604020202020204" pitchFamily="34" charset="0"/>
              </a:rPr>
              <a:t>al </a:t>
            </a:r>
            <a:r>
              <a:rPr sz="800" b="0" dirty="0">
                <a:solidFill>
                  <a:srgbClr val="231F20"/>
                </a:solidFill>
                <a:latin typeface="Trebuchet MS" panose="020B0603020202020204" pitchFamily="34" charset="0"/>
                <a:cs typeface="Arial" panose="020B0604020202020204" pitchFamily="34" charset="0"/>
              </a:rPr>
              <a:t>6510449</a:t>
            </a:r>
            <a:r>
              <a:rPr sz="800" b="0" spc="-10" dirty="0">
                <a:solidFill>
                  <a:srgbClr val="231F20"/>
                </a:solidFill>
                <a:latin typeface="Trebuchet MS" panose="020B0603020202020204" pitchFamily="34" charset="0"/>
                <a:cs typeface="Arial" panose="020B0604020202020204" pitchFamily="34" charset="0"/>
              </a:rPr>
              <a:t> </a:t>
            </a:r>
            <a:r>
              <a:rPr sz="800" b="0" dirty="0">
                <a:solidFill>
                  <a:srgbClr val="231F20"/>
                </a:solidFill>
                <a:latin typeface="Trebuchet MS" panose="020B0603020202020204" pitchFamily="34" charset="0"/>
                <a:cs typeface="Arial" panose="020B0604020202020204" pitchFamily="34" charset="0"/>
              </a:rPr>
              <a:t>Bogotá</a:t>
            </a:r>
            <a:endParaRPr sz="800" dirty="0">
              <a:latin typeface="Trebuchet MS" panose="020B0603020202020204" pitchFamily="34" charset="0"/>
              <a:cs typeface="Arial" panose="020B0604020202020204" pitchFamily="34" charset="0"/>
            </a:endParaRPr>
          </a:p>
          <a:p>
            <a:pPr marL="228600" marR="970915">
              <a:lnSpc>
                <a:spcPct val="100000"/>
              </a:lnSpc>
            </a:pPr>
            <a:r>
              <a:rPr sz="800" b="0" spc="-5" dirty="0">
                <a:solidFill>
                  <a:srgbClr val="231F20"/>
                </a:solidFill>
                <a:latin typeface="Trebuchet MS" panose="020B0603020202020204" pitchFamily="34" charset="0"/>
                <a:cs typeface="Arial" panose="020B0604020202020204" pitchFamily="34" charset="0"/>
                <a:hlinkClick r:id="rId11"/>
              </a:rPr>
              <a:t>denuncie@agencialogistica.gov.co </a:t>
            </a:r>
            <a:r>
              <a:rPr sz="800" b="0" spc="-5" dirty="0">
                <a:solidFill>
                  <a:srgbClr val="231F20"/>
                </a:solidFill>
                <a:latin typeface="Trebuchet MS" panose="020B0603020202020204" pitchFamily="34" charset="0"/>
                <a:cs typeface="Arial" panose="020B0604020202020204" pitchFamily="34" charset="0"/>
              </a:rPr>
              <a:t> </a:t>
            </a:r>
            <a:r>
              <a:rPr sz="800" b="0" spc="-5" dirty="0">
                <a:solidFill>
                  <a:srgbClr val="231F20"/>
                </a:solidFill>
                <a:latin typeface="Trebuchet MS" panose="020B0603020202020204" pitchFamily="34" charset="0"/>
                <a:cs typeface="Arial" panose="020B0604020202020204" pitchFamily="34" charset="0"/>
                <a:hlinkClick r:id="rId12"/>
              </a:rPr>
              <a:t>contactenos@agencialogistica.gov.co </a:t>
            </a:r>
            <a:r>
              <a:rPr sz="800" b="0" spc="-5" dirty="0">
                <a:solidFill>
                  <a:srgbClr val="231F20"/>
                </a:solidFill>
                <a:latin typeface="Trebuchet MS" panose="020B0603020202020204" pitchFamily="34" charset="0"/>
                <a:cs typeface="Arial" panose="020B0604020202020204" pitchFamily="34" charset="0"/>
              </a:rPr>
              <a:t> </a:t>
            </a:r>
            <a:r>
              <a:rPr sz="800" b="0" spc="-5" dirty="0">
                <a:solidFill>
                  <a:srgbClr val="231F20"/>
                </a:solidFill>
                <a:latin typeface="Trebuchet MS" panose="020B0603020202020204" pitchFamily="34" charset="0"/>
                <a:cs typeface="Arial" panose="020B0604020202020204" pitchFamily="34" charset="0"/>
                <a:hlinkClick r:id="rId13"/>
              </a:rPr>
              <a:t>notiﬁcaciones@agencialogistica.gov.co</a:t>
            </a:r>
            <a:endParaRPr sz="800" dirty="0">
              <a:latin typeface="Trebuchet MS" panose="020B0603020202020204" pitchFamily="34" charset="0"/>
              <a:cs typeface="Arial" panose="020B0604020202020204" pitchFamily="34" charset="0"/>
            </a:endParaRPr>
          </a:p>
          <a:p>
            <a:pPr marL="228600">
              <a:lnSpc>
                <a:spcPct val="100000"/>
              </a:lnSpc>
            </a:pPr>
            <a:r>
              <a:rPr sz="800" b="0" spc="-5" dirty="0">
                <a:solidFill>
                  <a:srgbClr val="231F20"/>
                </a:solidFill>
                <a:latin typeface="Trebuchet MS" panose="020B0603020202020204" pitchFamily="34" charset="0"/>
                <a:cs typeface="Arial" panose="020B0604020202020204" pitchFamily="34" charset="0"/>
              </a:rPr>
              <a:t>Horario </a:t>
            </a:r>
            <a:r>
              <a:rPr sz="800" b="0" dirty="0">
                <a:solidFill>
                  <a:srgbClr val="231F20"/>
                </a:solidFill>
                <a:latin typeface="Trebuchet MS" panose="020B0603020202020204" pitchFamily="34" charset="0"/>
                <a:cs typeface="Arial" panose="020B0604020202020204" pitchFamily="34" charset="0"/>
              </a:rPr>
              <a:t>de </a:t>
            </a:r>
            <a:r>
              <a:rPr sz="800" b="0" spc="-5" dirty="0">
                <a:solidFill>
                  <a:srgbClr val="231F20"/>
                </a:solidFill>
                <a:latin typeface="Trebuchet MS" panose="020B0603020202020204" pitchFamily="34" charset="0"/>
                <a:cs typeface="Arial" panose="020B0604020202020204" pitchFamily="34" charset="0"/>
              </a:rPr>
              <a:t>Atención: Lunes </a:t>
            </a:r>
            <a:r>
              <a:rPr sz="800" b="0" dirty="0">
                <a:solidFill>
                  <a:srgbClr val="231F20"/>
                </a:solidFill>
                <a:latin typeface="Trebuchet MS" panose="020B0603020202020204" pitchFamily="34" charset="0"/>
                <a:cs typeface="Arial" panose="020B0604020202020204" pitchFamily="34" charset="0"/>
              </a:rPr>
              <a:t>a </a:t>
            </a:r>
            <a:r>
              <a:rPr sz="800" b="0" spc="-5" dirty="0">
                <a:solidFill>
                  <a:srgbClr val="231F20"/>
                </a:solidFill>
                <a:latin typeface="Trebuchet MS" panose="020B0603020202020204" pitchFamily="34" charset="0"/>
                <a:cs typeface="Arial" panose="020B0604020202020204" pitchFamily="34" charset="0"/>
              </a:rPr>
              <a:t>Viernes </a:t>
            </a:r>
            <a:r>
              <a:rPr sz="800" b="0" dirty="0">
                <a:solidFill>
                  <a:srgbClr val="231F20"/>
                </a:solidFill>
                <a:latin typeface="Trebuchet MS" panose="020B0603020202020204" pitchFamily="34" charset="0"/>
                <a:cs typeface="Arial" panose="020B0604020202020204" pitchFamily="34" charset="0"/>
              </a:rPr>
              <a:t>de 7:30 </a:t>
            </a:r>
            <a:r>
              <a:rPr sz="800" b="0" spc="-5" dirty="0">
                <a:solidFill>
                  <a:srgbClr val="231F20"/>
                </a:solidFill>
                <a:latin typeface="Trebuchet MS" panose="020B0603020202020204" pitchFamily="34" charset="0"/>
                <a:cs typeface="Arial" panose="020B0604020202020204" pitchFamily="34" charset="0"/>
              </a:rPr>
              <a:t>a.m. </a:t>
            </a:r>
            <a:r>
              <a:rPr sz="800" b="0" dirty="0">
                <a:solidFill>
                  <a:srgbClr val="231F20"/>
                </a:solidFill>
                <a:latin typeface="Trebuchet MS" panose="020B0603020202020204" pitchFamily="34" charset="0"/>
                <a:cs typeface="Arial" panose="020B0604020202020204" pitchFamily="34" charset="0"/>
              </a:rPr>
              <a:t>a 4:30</a:t>
            </a:r>
            <a:r>
              <a:rPr sz="800" b="0" spc="-65" dirty="0">
                <a:solidFill>
                  <a:srgbClr val="231F20"/>
                </a:solidFill>
                <a:latin typeface="Trebuchet MS" panose="020B0603020202020204" pitchFamily="34" charset="0"/>
                <a:cs typeface="Arial" panose="020B0604020202020204" pitchFamily="34" charset="0"/>
              </a:rPr>
              <a:t> </a:t>
            </a:r>
            <a:r>
              <a:rPr sz="800" b="0" dirty="0">
                <a:solidFill>
                  <a:srgbClr val="231F20"/>
                </a:solidFill>
                <a:latin typeface="Trebuchet MS" panose="020B0603020202020204" pitchFamily="34" charset="0"/>
                <a:cs typeface="Arial" panose="020B0604020202020204" pitchFamily="34" charset="0"/>
              </a:rPr>
              <a:t>p.m.</a:t>
            </a:r>
            <a:endParaRPr sz="800" dirty="0">
              <a:latin typeface="Trebuchet MS" panose="020B0603020202020204" pitchFamily="34" charset="0"/>
              <a:cs typeface="Arial" panose="020B0604020202020204" pitchFamily="34" charset="0"/>
            </a:endParaRPr>
          </a:p>
        </p:txBody>
      </p:sp>
      <p:sp>
        <p:nvSpPr>
          <p:cNvPr id="24" name="object 24"/>
          <p:cNvSpPr txBox="1"/>
          <p:nvPr/>
        </p:nvSpPr>
        <p:spPr>
          <a:xfrm>
            <a:off x="422262" y="762000"/>
            <a:ext cx="329565" cy="166712"/>
          </a:xfrm>
          <a:prstGeom prst="rect">
            <a:avLst/>
          </a:prstGeom>
        </p:spPr>
        <p:txBody>
          <a:bodyPr vert="horz" wrap="square" lIns="0" tIns="12700" rIns="0" bIns="0" rtlCol="0">
            <a:spAutoFit/>
          </a:bodyPr>
          <a:lstStyle/>
          <a:p>
            <a:pPr marL="12700">
              <a:lnSpc>
                <a:spcPct val="100000"/>
              </a:lnSpc>
              <a:spcBef>
                <a:spcPts val="100"/>
              </a:spcBef>
            </a:pPr>
            <a:r>
              <a:rPr sz="1000" b="1" spc="-105" dirty="0">
                <a:solidFill>
                  <a:srgbClr val="FFFFFF"/>
                </a:solidFill>
                <a:latin typeface="Trebuchet MS" panose="020B0603020202020204" pitchFamily="34" charset="0"/>
                <a:cs typeface="Lato"/>
              </a:rPr>
              <a:t>T</a:t>
            </a:r>
            <a:r>
              <a:rPr sz="1000" b="1" spc="-5" dirty="0">
                <a:solidFill>
                  <a:srgbClr val="FFFFFF"/>
                </a:solidFill>
                <a:latin typeface="Trebuchet MS" panose="020B0603020202020204" pitchFamily="34" charset="0"/>
                <a:cs typeface="Lato"/>
              </a:rPr>
              <a:t>ema</a:t>
            </a:r>
            <a:endParaRPr sz="1000" dirty="0">
              <a:latin typeface="Trebuchet MS" panose="020B0603020202020204" pitchFamily="34" charset="0"/>
              <a:cs typeface="Lato"/>
            </a:endParaRPr>
          </a:p>
        </p:txBody>
      </p:sp>
      <p:sp>
        <p:nvSpPr>
          <p:cNvPr id="26" name="object 26"/>
          <p:cNvSpPr txBox="1"/>
          <p:nvPr/>
        </p:nvSpPr>
        <p:spPr>
          <a:xfrm>
            <a:off x="489444" y="1613798"/>
            <a:ext cx="2025155" cy="166712"/>
          </a:xfrm>
          <a:prstGeom prst="rect">
            <a:avLst/>
          </a:prstGeom>
        </p:spPr>
        <p:txBody>
          <a:bodyPr vert="horz" wrap="square" lIns="0" tIns="12700" rIns="0" bIns="0" rtlCol="0">
            <a:spAutoFit/>
          </a:bodyPr>
          <a:lstStyle/>
          <a:p>
            <a:pPr marL="12700">
              <a:lnSpc>
                <a:spcPct val="100000"/>
              </a:lnSpc>
              <a:spcBef>
                <a:spcPts val="100"/>
              </a:spcBef>
            </a:pPr>
            <a:r>
              <a:rPr lang="es-CO" sz="1000" b="1" dirty="0">
                <a:solidFill>
                  <a:srgbClr val="FFFFFF"/>
                </a:solidFill>
                <a:latin typeface="Arial" panose="020B0604020202020204" pitchFamily="34" charset="0"/>
                <a:ea typeface="Lato" panose="020F0502020204030203" pitchFamily="34" charset="0"/>
                <a:cs typeface="Arial" panose="020B0604020202020204" pitchFamily="34" charset="0"/>
              </a:rPr>
              <a:t>Regional Sur</a:t>
            </a:r>
            <a:endParaRPr sz="1000" b="1" dirty="0">
              <a:latin typeface="Arial" panose="020B0604020202020204" pitchFamily="34" charset="0"/>
              <a:ea typeface="Lato" panose="020F0502020204030203" pitchFamily="34" charset="0"/>
              <a:cs typeface="Arial" panose="020B0604020202020204" pitchFamily="34" charset="0"/>
            </a:endParaRPr>
          </a:p>
        </p:txBody>
      </p:sp>
      <p:sp>
        <p:nvSpPr>
          <p:cNvPr id="27" name="object 27"/>
          <p:cNvSpPr txBox="1">
            <a:spLocks noGrp="1"/>
          </p:cNvSpPr>
          <p:nvPr>
            <p:ph type="title"/>
          </p:nvPr>
        </p:nvSpPr>
        <p:spPr>
          <a:xfrm>
            <a:off x="399510" y="914400"/>
            <a:ext cx="3409734" cy="562911"/>
          </a:xfrm>
          <a:prstGeom prst="rect">
            <a:avLst/>
          </a:prstGeom>
        </p:spPr>
        <p:txBody>
          <a:bodyPr vert="horz" wrap="square" lIns="0" tIns="7620" rIns="0" bIns="0" rtlCol="0">
            <a:spAutoFit/>
          </a:bodyPr>
          <a:lstStyle/>
          <a:p>
            <a:pPr marL="15240" marR="5080" indent="-3175">
              <a:lnSpc>
                <a:spcPct val="101699"/>
              </a:lnSpc>
              <a:spcBef>
                <a:spcPts val="60"/>
              </a:spcBef>
            </a:pPr>
            <a:r>
              <a:rPr lang="es-CO" b="1" dirty="0">
                <a:latin typeface="Arial Black" panose="020B0A04020102020204" pitchFamily="34" charset="0"/>
                <a:cs typeface="Arial" panose="020B0604020202020204" pitchFamily="34" charset="0"/>
              </a:rPr>
              <a:t>Audiencia Publica Rendición de Cuentas</a:t>
            </a:r>
          </a:p>
        </p:txBody>
      </p:sp>
      <p:sp>
        <p:nvSpPr>
          <p:cNvPr id="28" name="object 28"/>
          <p:cNvSpPr/>
          <p:nvPr/>
        </p:nvSpPr>
        <p:spPr>
          <a:xfrm>
            <a:off x="469366" y="1565845"/>
            <a:ext cx="1280160" cy="0"/>
          </a:xfrm>
          <a:custGeom>
            <a:avLst/>
            <a:gdLst/>
            <a:ahLst/>
            <a:cxnLst/>
            <a:rect l="l" t="t" r="r" b="b"/>
            <a:pathLst>
              <a:path w="1280160">
                <a:moveTo>
                  <a:pt x="0" y="0"/>
                </a:moveTo>
                <a:lnTo>
                  <a:pt x="1280160" y="0"/>
                </a:lnTo>
              </a:path>
            </a:pathLst>
          </a:custGeom>
          <a:ln w="12700">
            <a:solidFill>
              <a:srgbClr val="FFFFFF"/>
            </a:solidFill>
          </a:ln>
        </p:spPr>
        <p:txBody>
          <a:bodyPr wrap="square" lIns="0" tIns="0" rIns="0" bIns="0" rtlCol="0"/>
          <a:lstStyle/>
          <a:p>
            <a:endParaRPr/>
          </a:p>
        </p:txBody>
      </p:sp>
      <p:sp>
        <p:nvSpPr>
          <p:cNvPr id="33" name="object 33"/>
          <p:cNvSpPr/>
          <p:nvPr/>
        </p:nvSpPr>
        <p:spPr>
          <a:xfrm>
            <a:off x="636206" y="5535980"/>
            <a:ext cx="96520" cy="135255"/>
          </a:xfrm>
          <a:custGeom>
            <a:avLst/>
            <a:gdLst/>
            <a:ahLst/>
            <a:cxnLst/>
            <a:rect l="l" t="t" r="r" b="b"/>
            <a:pathLst>
              <a:path w="96520" h="135254">
                <a:moveTo>
                  <a:pt x="96253" y="134747"/>
                </a:moveTo>
                <a:lnTo>
                  <a:pt x="0" y="134747"/>
                </a:lnTo>
                <a:lnTo>
                  <a:pt x="0" y="0"/>
                </a:lnTo>
                <a:lnTo>
                  <a:pt x="96253" y="0"/>
                </a:lnTo>
                <a:lnTo>
                  <a:pt x="96253" y="134747"/>
                </a:lnTo>
                <a:close/>
              </a:path>
            </a:pathLst>
          </a:custGeom>
          <a:ln w="3810">
            <a:solidFill>
              <a:srgbClr val="27AAE1"/>
            </a:solidFill>
          </a:ln>
        </p:spPr>
        <p:txBody>
          <a:bodyPr wrap="square" lIns="0" tIns="0" rIns="0" bIns="0" rtlCol="0"/>
          <a:lstStyle/>
          <a:p>
            <a:endParaRPr/>
          </a:p>
        </p:txBody>
      </p:sp>
      <p:sp>
        <p:nvSpPr>
          <p:cNvPr id="34" name="object 34"/>
          <p:cNvSpPr/>
          <p:nvPr/>
        </p:nvSpPr>
        <p:spPr>
          <a:xfrm>
            <a:off x="656257" y="5629821"/>
            <a:ext cx="57785" cy="0"/>
          </a:xfrm>
          <a:custGeom>
            <a:avLst/>
            <a:gdLst/>
            <a:ahLst/>
            <a:cxnLst/>
            <a:rect l="l" t="t" r="r" b="b"/>
            <a:pathLst>
              <a:path w="57784">
                <a:moveTo>
                  <a:pt x="0" y="0"/>
                </a:moveTo>
                <a:lnTo>
                  <a:pt x="57746" y="0"/>
                </a:lnTo>
              </a:path>
            </a:pathLst>
          </a:custGeom>
          <a:ln w="3810">
            <a:solidFill>
              <a:srgbClr val="27AAE1"/>
            </a:solidFill>
          </a:ln>
        </p:spPr>
        <p:txBody>
          <a:bodyPr wrap="square" lIns="0" tIns="0" rIns="0" bIns="0" rtlCol="0"/>
          <a:lstStyle/>
          <a:p>
            <a:endParaRPr/>
          </a:p>
        </p:txBody>
      </p:sp>
      <p:sp>
        <p:nvSpPr>
          <p:cNvPr id="35" name="object 35"/>
          <p:cNvSpPr/>
          <p:nvPr/>
        </p:nvSpPr>
        <p:spPr>
          <a:xfrm>
            <a:off x="657057" y="5644257"/>
            <a:ext cx="57785" cy="0"/>
          </a:xfrm>
          <a:custGeom>
            <a:avLst/>
            <a:gdLst/>
            <a:ahLst/>
            <a:cxnLst/>
            <a:rect l="l" t="t" r="r" b="b"/>
            <a:pathLst>
              <a:path w="57784">
                <a:moveTo>
                  <a:pt x="0" y="0"/>
                </a:moveTo>
                <a:lnTo>
                  <a:pt x="57746" y="0"/>
                </a:lnTo>
              </a:path>
            </a:pathLst>
          </a:custGeom>
          <a:ln w="3810">
            <a:solidFill>
              <a:srgbClr val="27AAE1"/>
            </a:solidFill>
          </a:ln>
        </p:spPr>
        <p:txBody>
          <a:bodyPr wrap="square" lIns="0" tIns="0" rIns="0" bIns="0" rtlCol="0"/>
          <a:lstStyle/>
          <a:p>
            <a:endParaRPr/>
          </a:p>
        </p:txBody>
      </p:sp>
      <p:sp>
        <p:nvSpPr>
          <p:cNvPr id="36" name="object 36"/>
          <p:cNvSpPr/>
          <p:nvPr/>
        </p:nvSpPr>
        <p:spPr>
          <a:xfrm>
            <a:off x="4961721" y="5492770"/>
            <a:ext cx="242255" cy="242265"/>
          </a:xfrm>
          <a:prstGeom prst="rect">
            <a:avLst/>
          </a:prstGeom>
          <a:blipFill>
            <a:blip r:embed="rId14" cstate="print"/>
            <a:stretch>
              <a:fillRect/>
            </a:stretch>
          </a:blipFill>
        </p:spPr>
        <p:txBody>
          <a:bodyPr wrap="square" lIns="0" tIns="0" rIns="0" bIns="0" rtlCol="0"/>
          <a:lstStyle/>
          <a:p>
            <a:endParaRPr/>
          </a:p>
        </p:txBody>
      </p:sp>
      <p:sp>
        <p:nvSpPr>
          <p:cNvPr id="37" name="object 37"/>
          <p:cNvSpPr/>
          <p:nvPr/>
        </p:nvSpPr>
        <p:spPr>
          <a:xfrm>
            <a:off x="4573443" y="5221541"/>
            <a:ext cx="1030223" cy="923541"/>
          </a:xfrm>
          <a:prstGeom prst="rect">
            <a:avLst/>
          </a:prstGeom>
          <a:blipFill>
            <a:blip r:embed="rId15" cstate="print"/>
            <a:stretch>
              <a:fillRect/>
            </a:stretch>
          </a:blipFill>
        </p:spPr>
        <p:txBody>
          <a:bodyPr wrap="square" lIns="0" tIns="0" rIns="0" bIns="0" rtlCol="0"/>
          <a:lstStyle/>
          <a:p>
            <a:endParaRPr/>
          </a:p>
        </p:txBody>
      </p:sp>
      <p:sp>
        <p:nvSpPr>
          <p:cNvPr id="38" name="CuadroTexto 37"/>
          <p:cNvSpPr txBox="1"/>
          <p:nvPr/>
        </p:nvSpPr>
        <p:spPr>
          <a:xfrm>
            <a:off x="5902507" y="1676400"/>
            <a:ext cx="1117614" cy="246221"/>
          </a:xfrm>
          <a:prstGeom prst="rect">
            <a:avLst/>
          </a:prstGeom>
          <a:noFill/>
        </p:spPr>
        <p:txBody>
          <a:bodyPr wrap="none" rtlCol="0">
            <a:spAutoFit/>
          </a:bodyPr>
          <a:lstStyle/>
          <a:p>
            <a:r>
              <a:rPr lang="es-CO" sz="1000" b="1" spc="-25" dirty="0">
                <a:solidFill>
                  <a:srgbClr val="21A8E0"/>
                </a:solidFill>
                <a:latin typeface="Arial" panose="020B0604020202020204" pitchFamily="34" charset="0"/>
                <a:cs typeface="Arial" panose="020B0604020202020204" pitchFamily="34" charset="0"/>
              </a:rPr>
              <a:t>Presentado por:</a:t>
            </a:r>
            <a:endParaRPr lang="es-CO" sz="1000" dirty="0">
              <a:latin typeface="Arial" panose="020B0604020202020204" pitchFamily="34" charset="0"/>
              <a:cs typeface="Arial" panose="020B0604020202020204" pitchFamily="34" charset="0"/>
            </a:endParaRPr>
          </a:p>
        </p:txBody>
      </p:sp>
      <p:sp>
        <p:nvSpPr>
          <p:cNvPr id="39" name="CuadroTexto 38"/>
          <p:cNvSpPr txBox="1"/>
          <p:nvPr/>
        </p:nvSpPr>
        <p:spPr>
          <a:xfrm>
            <a:off x="5943600" y="1905000"/>
            <a:ext cx="3090911" cy="400110"/>
          </a:xfrm>
          <a:prstGeom prst="rect">
            <a:avLst/>
          </a:prstGeom>
          <a:noFill/>
        </p:spPr>
        <p:txBody>
          <a:bodyPr wrap="none" rtlCol="0">
            <a:spAutoFit/>
          </a:bodyPr>
          <a:lstStyle/>
          <a:p>
            <a:r>
              <a:rPr lang="es-CO" sz="1000" b="1" spc="-5" dirty="0">
                <a:solidFill>
                  <a:schemeClr val="tx1">
                    <a:lumMod val="50000"/>
                    <a:lumOff val="50000"/>
                  </a:schemeClr>
                </a:solidFill>
                <a:latin typeface="Arial" panose="020B0604020202020204" pitchFamily="34" charset="0"/>
                <a:cs typeface="Arial" panose="020B0604020202020204" pitchFamily="34" charset="0"/>
              </a:rPr>
              <a:t>Capitán de Corbeta Alejandro Hanabergh Natera</a:t>
            </a:r>
          </a:p>
          <a:p>
            <a:r>
              <a:rPr lang="es-CO" sz="1000" dirty="0">
                <a:solidFill>
                  <a:schemeClr val="tx1">
                    <a:lumMod val="50000"/>
                    <a:lumOff val="50000"/>
                  </a:schemeClr>
                </a:solidFill>
                <a:latin typeface="Arial" panose="020B0604020202020204" pitchFamily="34" charset="0"/>
                <a:cs typeface="Arial" panose="020B0604020202020204" pitchFamily="34" charset="0"/>
              </a:rPr>
              <a:t>Director Agencia Logística Regional Sur</a:t>
            </a:r>
          </a:p>
        </p:txBody>
      </p:sp>
      <p:sp>
        <p:nvSpPr>
          <p:cNvPr id="4" name="object 4"/>
          <p:cNvSpPr/>
          <p:nvPr/>
        </p:nvSpPr>
        <p:spPr>
          <a:xfrm>
            <a:off x="-12193" y="201460"/>
            <a:ext cx="1790700" cy="372268"/>
          </a:xfrm>
          <a:prstGeom prst="rect">
            <a:avLst/>
          </a:prstGeom>
          <a:blipFill>
            <a:blip r:embed="rId16" cstate="print"/>
            <a:stretch>
              <a:fillRect/>
            </a:stretch>
          </a:blipFill>
        </p:spPr>
        <p:txBody>
          <a:bodyPr wrap="square" lIns="0" tIns="0" rIns="0" bIns="0" rtlCol="0"/>
          <a:lstStyle/>
          <a:p>
            <a:endParaRPr/>
          </a:p>
        </p:txBody>
      </p:sp>
      <p:sp>
        <p:nvSpPr>
          <p:cNvPr id="32" name="object 32"/>
          <p:cNvSpPr txBox="1"/>
          <p:nvPr/>
        </p:nvSpPr>
        <p:spPr>
          <a:xfrm>
            <a:off x="670043" y="4717987"/>
            <a:ext cx="3455457" cy="166712"/>
          </a:xfrm>
          <a:prstGeom prst="rect">
            <a:avLst/>
          </a:prstGeom>
        </p:spPr>
        <p:txBody>
          <a:bodyPr vert="horz" wrap="square" lIns="0" tIns="12700" rIns="0" bIns="0" rtlCol="0">
            <a:spAutoFit/>
          </a:bodyPr>
          <a:lstStyle/>
          <a:p>
            <a:pPr marL="12700">
              <a:lnSpc>
                <a:spcPct val="100000"/>
              </a:lnSpc>
              <a:spcBef>
                <a:spcPts val="100"/>
              </a:spcBef>
            </a:pPr>
            <a:r>
              <a:rPr sz="1000" b="1" spc="-15" dirty="0">
                <a:solidFill>
                  <a:schemeClr val="bg1"/>
                </a:solidFill>
                <a:latin typeface="Arial" panose="020B0604020202020204" pitchFamily="34" charset="0"/>
                <a:cs typeface="Arial" panose="020B0604020202020204" pitchFamily="34" charset="0"/>
              </a:rPr>
              <a:t>¡Trabajamos </a:t>
            </a:r>
            <a:r>
              <a:rPr sz="1000" b="1" dirty="0">
                <a:solidFill>
                  <a:schemeClr val="bg1"/>
                </a:solidFill>
                <a:latin typeface="Arial" panose="020B0604020202020204" pitchFamily="34" charset="0"/>
                <a:cs typeface="Arial" panose="020B0604020202020204" pitchFamily="34" charset="0"/>
              </a:rPr>
              <a:t>con </a:t>
            </a:r>
            <a:r>
              <a:rPr sz="1000" b="1" spc="-5" dirty="0">
                <a:solidFill>
                  <a:schemeClr val="bg1"/>
                </a:solidFill>
                <a:latin typeface="Arial" panose="020B0604020202020204" pitchFamily="34" charset="0"/>
                <a:cs typeface="Arial" panose="020B0604020202020204" pitchFamily="34" charset="0"/>
              </a:rPr>
              <a:t>orgullo </a:t>
            </a:r>
            <a:r>
              <a:rPr sz="1000" b="1" spc="-10" dirty="0">
                <a:solidFill>
                  <a:schemeClr val="bg1"/>
                </a:solidFill>
                <a:latin typeface="Arial" panose="020B0604020202020204" pitchFamily="34" charset="0"/>
                <a:cs typeface="Arial" panose="020B0604020202020204" pitchFamily="34" charset="0"/>
              </a:rPr>
              <a:t>para </a:t>
            </a:r>
            <a:r>
              <a:rPr sz="1000" b="1" dirty="0">
                <a:solidFill>
                  <a:schemeClr val="bg1"/>
                </a:solidFill>
                <a:latin typeface="Arial" panose="020B0604020202020204" pitchFamily="34" charset="0"/>
                <a:cs typeface="Arial" panose="020B0604020202020204" pitchFamily="34" charset="0"/>
              </a:rPr>
              <a:t>los Héroes de</a:t>
            </a:r>
            <a:r>
              <a:rPr sz="1000" b="1" spc="-35" dirty="0">
                <a:solidFill>
                  <a:schemeClr val="bg1"/>
                </a:solidFill>
                <a:latin typeface="Arial" panose="020B0604020202020204" pitchFamily="34" charset="0"/>
                <a:cs typeface="Arial" panose="020B0604020202020204" pitchFamily="34" charset="0"/>
              </a:rPr>
              <a:t> </a:t>
            </a:r>
            <a:r>
              <a:rPr sz="1000" b="1" spc="-5" dirty="0">
                <a:solidFill>
                  <a:schemeClr val="bg1"/>
                </a:solidFill>
                <a:latin typeface="Arial" panose="020B0604020202020204" pitchFamily="34" charset="0"/>
                <a:cs typeface="Arial" panose="020B0604020202020204" pitchFamily="34" charset="0"/>
              </a:rPr>
              <a:t>Colombia!</a:t>
            </a:r>
            <a:endParaRPr sz="1000" dirty="0">
              <a:solidFill>
                <a:schemeClr val="bg1"/>
              </a:solidFill>
              <a:latin typeface="Arial" panose="020B0604020202020204" pitchFamily="34" charset="0"/>
              <a:cs typeface="Arial" panose="020B0604020202020204" pitchFamily="34" charset="0"/>
            </a:endParaRPr>
          </a:p>
        </p:txBody>
      </p:sp>
      <p:sp>
        <p:nvSpPr>
          <p:cNvPr id="99" name="object 22"/>
          <p:cNvSpPr txBox="1"/>
          <p:nvPr/>
        </p:nvSpPr>
        <p:spPr>
          <a:xfrm>
            <a:off x="8956495" y="5629821"/>
            <a:ext cx="1738174" cy="474489"/>
          </a:xfrm>
          <a:prstGeom prst="rect">
            <a:avLst/>
          </a:prstGeom>
        </p:spPr>
        <p:txBody>
          <a:bodyPr vert="horz" wrap="square" lIns="0" tIns="12700" rIns="0" bIns="0" rtlCol="0">
            <a:spAutoFit/>
          </a:bodyPr>
          <a:lstStyle/>
          <a:p>
            <a:pPr marL="12700">
              <a:lnSpc>
                <a:spcPct val="100000"/>
              </a:lnSpc>
              <a:spcBef>
                <a:spcPts val="100"/>
              </a:spcBef>
            </a:pPr>
            <a:r>
              <a:rPr lang="es-CO" sz="1000" spc="-5" dirty="0">
                <a:solidFill>
                  <a:schemeClr val="bg1">
                    <a:lumMod val="50000"/>
                  </a:schemeClr>
                </a:solidFill>
                <a:latin typeface="Trebuchet MS" panose="020B0603020202020204" pitchFamily="34" charset="0"/>
                <a:cs typeface="Arial" panose="020B0604020202020204" pitchFamily="34" charset="0"/>
              </a:rPr>
              <a:t>Regional Sur</a:t>
            </a:r>
            <a:endParaRPr sz="1000" dirty="0">
              <a:solidFill>
                <a:schemeClr val="bg1">
                  <a:lumMod val="50000"/>
                </a:schemeClr>
              </a:solidFill>
              <a:latin typeface="Trebuchet MS" panose="020B0603020202020204" pitchFamily="34" charset="0"/>
              <a:cs typeface="Arial" panose="020B0604020202020204" pitchFamily="34" charset="0"/>
            </a:endParaRPr>
          </a:p>
          <a:p>
            <a:pPr marL="12700" marR="5080">
              <a:lnSpc>
                <a:spcPct val="100000"/>
              </a:lnSpc>
            </a:pPr>
            <a:r>
              <a:rPr lang="es-CO" sz="1000" b="0" dirty="0">
                <a:solidFill>
                  <a:schemeClr val="bg1">
                    <a:lumMod val="50000"/>
                  </a:schemeClr>
                </a:solidFill>
                <a:latin typeface="Trebuchet MS" panose="020B0603020202020204" pitchFamily="34" charset="0"/>
                <a:cs typeface="Arial" panose="020B0604020202020204" pitchFamily="34" charset="0"/>
              </a:rPr>
              <a:t>Dirección</a:t>
            </a:r>
            <a:r>
              <a:rPr sz="1000" b="0" dirty="0">
                <a:solidFill>
                  <a:schemeClr val="bg1">
                    <a:lumMod val="50000"/>
                  </a:schemeClr>
                </a:solidFill>
                <a:latin typeface="Trebuchet MS" panose="020B0603020202020204" pitchFamily="34" charset="0"/>
                <a:cs typeface="Arial" panose="020B0604020202020204" pitchFamily="34" charset="0"/>
              </a:rPr>
              <a:t>:</a:t>
            </a:r>
            <a:r>
              <a:rPr lang="es-CO" sz="1000" b="0" dirty="0">
                <a:solidFill>
                  <a:schemeClr val="bg1">
                    <a:lumMod val="50000"/>
                  </a:schemeClr>
                </a:solidFill>
                <a:latin typeface="Trebuchet MS" panose="020B0603020202020204" pitchFamily="34" charset="0"/>
                <a:cs typeface="Arial" panose="020B0604020202020204" pitchFamily="34" charset="0"/>
              </a:rPr>
              <a:t> Carrera 1 con calle 1 frente a la FNS.</a:t>
            </a:r>
            <a:endParaRPr sz="1000" dirty="0">
              <a:solidFill>
                <a:schemeClr val="bg1">
                  <a:lumMod val="50000"/>
                </a:schemeClr>
              </a:solidFill>
              <a:latin typeface="Trebuchet MS" panose="020B0603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BCBEC0"/>
          </a:solidFill>
        </p:spPr>
        <p:txBody>
          <a:bodyPr wrap="square" lIns="0" tIns="0" rIns="0" bIns="0" rtlCol="0"/>
          <a:lstStyle/>
          <a:p>
            <a:endParaRPr/>
          </a:p>
        </p:txBody>
      </p:sp>
      <p:sp>
        <p:nvSpPr>
          <p:cNvPr id="3" name="object 3"/>
          <p:cNvSpPr/>
          <p:nvPr/>
        </p:nvSpPr>
        <p:spPr>
          <a:xfrm>
            <a:off x="-34411" y="-56229"/>
            <a:ext cx="12192000" cy="6858000"/>
          </a:xfrm>
          <a:custGeom>
            <a:avLst/>
            <a:gdLst/>
            <a:ahLst/>
            <a:cxnLst/>
            <a:rect l="l" t="t" r="r" b="b"/>
            <a:pathLst>
              <a:path w="12192000" h="6858000">
                <a:moveTo>
                  <a:pt x="12192000" y="0"/>
                </a:moveTo>
                <a:lnTo>
                  <a:pt x="1168793" y="0"/>
                </a:lnTo>
                <a:lnTo>
                  <a:pt x="0" y="834326"/>
                </a:lnTo>
                <a:lnTo>
                  <a:pt x="0" y="6858000"/>
                </a:lnTo>
                <a:lnTo>
                  <a:pt x="11670360" y="6858000"/>
                </a:lnTo>
                <a:lnTo>
                  <a:pt x="12192000" y="6108966"/>
                </a:lnTo>
                <a:lnTo>
                  <a:pt x="12192000" y="0"/>
                </a:lnTo>
                <a:close/>
              </a:path>
            </a:pathLst>
          </a:custGeom>
          <a:solidFill>
            <a:srgbClr val="FFFFFF"/>
          </a:solidFill>
        </p:spPr>
        <p:txBody>
          <a:bodyPr wrap="square" lIns="0" tIns="0" rIns="0" bIns="0" rtlCol="0"/>
          <a:lstStyle/>
          <a:p>
            <a:endParaRPr/>
          </a:p>
        </p:txBody>
      </p:sp>
      <p:sp>
        <p:nvSpPr>
          <p:cNvPr id="4" name="object 4"/>
          <p:cNvSpPr/>
          <p:nvPr/>
        </p:nvSpPr>
        <p:spPr>
          <a:xfrm>
            <a:off x="60975" y="0"/>
            <a:ext cx="6035040" cy="886460"/>
          </a:xfrm>
          <a:custGeom>
            <a:avLst/>
            <a:gdLst/>
            <a:ahLst/>
            <a:cxnLst/>
            <a:rect l="l" t="t" r="r" b="b"/>
            <a:pathLst>
              <a:path w="6035040" h="886460">
                <a:moveTo>
                  <a:pt x="6035014" y="0"/>
                </a:moveTo>
                <a:lnTo>
                  <a:pt x="1299400" y="0"/>
                </a:lnTo>
                <a:lnTo>
                  <a:pt x="0" y="884326"/>
                </a:lnTo>
                <a:lnTo>
                  <a:pt x="4692294" y="886142"/>
                </a:lnTo>
                <a:lnTo>
                  <a:pt x="5385320" y="407657"/>
                </a:lnTo>
                <a:lnTo>
                  <a:pt x="6035014" y="0"/>
                </a:lnTo>
                <a:close/>
              </a:path>
            </a:pathLst>
          </a:custGeom>
          <a:solidFill>
            <a:srgbClr val="009DDF"/>
          </a:solidFill>
        </p:spPr>
        <p:txBody>
          <a:bodyPr wrap="square" lIns="0" tIns="0" rIns="0" bIns="0" rtlCol="0"/>
          <a:lstStyle/>
          <a:p>
            <a:endParaRPr/>
          </a:p>
        </p:txBody>
      </p:sp>
      <p:sp>
        <p:nvSpPr>
          <p:cNvPr id="14" name="object 14"/>
          <p:cNvSpPr/>
          <p:nvPr/>
        </p:nvSpPr>
        <p:spPr>
          <a:xfrm>
            <a:off x="11373783" y="115341"/>
            <a:ext cx="608025" cy="361805"/>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0133783" y="227004"/>
            <a:ext cx="1014898" cy="211310"/>
          </a:xfrm>
          <a:prstGeom prst="rect">
            <a:avLst/>
          </a:prstGeom>
          <a:blipFill>
            <a:blip r:embed="rId4" cstate="print"/>
            <a:stretch>
              <a:fillRect/>
            </a:stretch>
          </a:blipFill>
        </p:spPr>
        <p:txBody>
          <a:bodyPr wrap="square" lIns="0" tIns="0" rIns="0" bIns="0" rtlCol="0"/>
          <a:lstStyle/>
          <a:p>
            <a:endParaRPr/>
          </a:p>
        </p:txBody>
      </p:sp>
      <p:grpSp>
        <p:nvGrpSpPr>
          <p:cNvPr id="17" name="Grupo 16">
            <a:extLst>
              <a:ext uri="{FF2B5EF4-FFF2-40B4-BE49-F238E27FC236}">
                <a16:creationId xmlns="" xmlns:a16="http://schemas.microsoft.com/office/drawing/2014/main" id="{783D7127-886E-48F5-8DF4-171593D711B7}"/>
              </a:ext>
            </a:extLst>
          </p:cNvPr>
          <p:cNvGrpSpPr/>
          <p:nvPr/>
        </p:nvGrpSpPr>
        <p:grpSpPr>
          <a:xfrm>
            <a:off x="2438400" y="990600"/>
            <a:ext cx="9601200" cy="5552330"/>
            <a:chOff x="1833004" y="760023"/>
            <a:chExt cx="9822841" cy="5793691"/>
          </a:xfrm>
        </p:grpSpPr>
        <p:grpSp>
          <p:nvGrpSpPr>
            <p:cNvPr id="18" name="Grupo 11">
              <a:extLst>
                <a:ext uri="{FF2B5EF4-FFF2-40B4-BE49-F238E27FC236}">
                  <a16:creationId xmlns="" xmlns:a16="http://schemas.microsoft.com/office/drawing/2014/main" id="{01002963-6818-4AE2-91CF-A8274206FF24}"/>
                </a:ext>
              </a:extLst>
            </p:cNvPr>
            <p:cNvGrpSpPr>
              <a:grpSpLocks/>
            </p:cNvGrpSpPr>
            <p:nvPr/>
          </p:nvGrpSpPr>
          <p:grpSpPr bwMode="auto">
            <a:xfrm>
              <a:off x="1994053" y="1297130"/>
              <a:ext cx="9661792" cy="5256584"/>
              <a:chOff x="-2258360" y="746100"/>
              <a:chExt cx="11386981" cy="6415087"/>
            </a:xfrm>
          </p:grpSpPr>
          <p:sp>
            <p:nvSpPr>
              <p:cNvPr id="36" name="Freeform 1">
                <a:extLst>
                  <a:ext uri="{FF2B5EF4-FFF2-40B4-BE49-F238E27FC236}">
                    <a16:creationId xmlns="" xmlns:a16="http://schemas.microsoft.com/office/drawing/2014/main" id="{CA2B109D-6325-4EE8-B5DA-D6B14E1C5761}"/>
                  </a:ext>
                </a:extLst>
              </p:cNvPr>
              <p:cNvSpPr>
                <a:spLocks noChangeArrowheads="1"/>
              </p:cNvSpPr>
              <p:nvPr/>
            </p:nvSpPr>
            <p:spPr bwMode="auto">
              <a:xfrm>
                <a:off x="4872533" y="1971650"/>
                <a:ext cx="747713" cy="819150"/>
              </a:xfrm>
              <a:custGeom>
                <a:avLst/>
                <a:gdLst>
                  <a:gd name="T0" fmla="*/ 330795 w 2075"/>
                  <a:gd name="T1" fmla="*/ 38133 h 2277"/>
                  <a:gd name="T2" fmla="*/ 375118 w 2075"/>
                  <a:gd name="T3" fmla="*/ 44609 h 2277"/>
                  <a:gd name="T4" fmla="*/ 432412 w 2075"/>
                  <a:gd name="T5" fmla="*/ 69791 h 2277"/>
                  <a:gd name="T6" fmla="*/ 448267 w 2075"/>
                  <a:gd name="T7" fmla="*/ 92096 h 2277"/>
                  <a:gd name="T8" fmla="*/ 495833 w 2075"/>
                  <a:gd name="T9" fmla="*/ 114400 h 2277"/>
                  <a:gd name="T10" fmla="*/ 527903 w 2075"/>
                  <a:gd name="T11" fmla="*/ 136345 h 2277"/>
                  <a:gd name="T12" fmla="*/ 540515 w 2075"/>
                  <a:gd name="T13" fmla="*/ 190308 h 2277"/>
                  <a:gd name="T14" fmla="*/ 499076 w 2075"/>
                  <a:gd name="T15" fmla="*/ 206496 h 2277"/>
                  <a:gd name="T16" fmla="*/ 460879 w 2075"/>
                  <a:gd name="T17" fmla="*/ 231679 h 2277"/>
                  <a:gd name="T18" fmla="*/ 483221 w 2075"/>
                  <a:gd name="T19" fmla="*/ 266575 h 2277"/>
                  <a:gd name="T20" fmla="*/ 495833 w 2075"/>
                  <a:gd name="T21" fmla="*/ 314421 h 2277"/>
                  <a:gd name="T22" fmla="*/ 505562 w 2075"/>
                  <a:gd name="T23" fmla="*/ 352195 h 2277"/>
                  <a:gd name="T24" fmla="*/ 549884 w 2075"/>
                  <a:gd name="T25" fmla="*/ 361908 h 2277"/>
                  <a:gd name="T26" fmla="*/ 572226 w 2075"/>
                  <a:gd name="T27" fmla="*/ 390328 h 2277"/>
                  <a:gd name="T28" fmla="*/ 632763 w 2075"/>
                  <a:gd name="T29" fmla="*/ 342841 h 2277"/>
                  <a:gd name="T30" fmla="*/ 664474 w 2075"/>
                  <a:gd name="T31" fmla="*/ 361908 h 2277"/>
                  <a:gd name="T32" fmla="*/ 699427 w 2075"/>
                  <a:gd name="T33" fmla="*/ 384213 h 2277"/>
                  <a:gd name="T34" fmla="*/ 728254 w 2075"/>
                  <a:gd name="T35" fmla="*/ 406157 h 2277"/>
                  <a:gd name="T36" fmla="*/ 747353 w 2075"/>
                  <a:gd name="T37" fmla="*/ 431700 h 2277"/>
                  <a:gd name="T38" fmla="*/ 715282 w 2075"/>
                  <a:gd name="T39" fmla="*/ 463358 h 2277"/>
                  <a:gd name="T40" fmla="*/ 683572 w 2075"/>
                  <a:gd name="T41" fmla="*/ 498253 h 2277"/>
                  <a:gd name="T42" fmla="*/ 642132 w 2075"/>
                  <a:gd name="T43" fmla="*/ 514082 h 2277"/>
                  <a:gd name="T44" fmla="*/ 594567 w 2075"/>
                  <a:gd name="T45" fmla="*/ 527033 h 2277"/>
                  <a:gd name="T46" fmla="*/ 540515 w 2075"/>
                  <a:gd name="T47" fmla="*/ 527033 h 2277"/>
                  <a:gd name="T48" fmla="*/ 537272 w 2075"/>
                  <a:gd name="T49" fmla="*/ 565167 h 2277"/>
                  <a:gd name="T50" fmla="*/ 499076 w 2075"/>
                  <a:gd name="T51" fmla="*/ 586752 h 2277"/>
                  <a:gd name="T52" fmla="*/ 441781 w 2075"/>
                  <a:gd name="T53" fmla="*/ 624885 h 2277"/>
                  <a:gd name="T54" fmla="*/ 419800 w 2075"/>
                  <a:gd name="T55" fmla="*/ 666256 h 2277"/>
                  <a:gd name="T56" fmla="*/ 362506 w 2075"/>
                  <a:gd name="T57" fmla="*/ 659781 h 2277"/>
                  <a:gd name="T58" fmla="*/ 333678 w 2075"/>
                  <a:gd name="T59" fmla="*/ 736048 h 2277"/>
                  <a:gd name="T60" fmla="*/ 66664 w 2075"/>
                  <a:gd name="T61" fmla="*/ 818790 h 2277"/>
                  <a:gd name="T62" fmla="*/ 15855 w 2075"/>
                  <a:gd name="T63" fmla="*/ 748639 h 2277"/>
                  <a:gd name="T64" fmla="*/ 0 w 2075"/>
                  <a:gd name="T65" fmla="*/ 672732 h 2277"/>
                  <a:gd name="T66" fmla="*/ 19098 w 2075"/>
                  <a:gd name="T67" fmla="*/ 596465 h 2277"/>
                  <a:gd name="T68" fmla="*/ 38196 w 2075"/>
                  <a:gd name="T69" fmla="*/ 533149 h 2277"/>
                  <a:gd name="T70" fmla="*/ 69907 w 2075"/>
                  <a:gd name="T71" fmla="*/ 447529 h 2277"/>
                  <a:gd name="T72" fmla="*/ 114229 w 2075"/>
                  <a:gd name="T73" fmla="*/ 412633 h 2277"/>
                  <a:gd name="T74" fmla="*/ 123958 w 2075"/>
                  <a:gd name="T75" fmla="*/ 352195 h 2277"/>
                  <a:gd name="T76" fmla="*/ 98374 w 2075"/>
                  <a:gd name="T77" fmla="*/ 320537 h 2277"/>
                  <a:gd name="T78" fmla="*/ 50808 w 2075"/>
                  <a:gd name="T79" fmla="*/ 282403 h 2277"/>
                  <a:gd name="T80" fmla="*/ 25224 w 2075"/>
                  <a:gd name="T81" fmla="*/ 225203 h 2277"/>
                  <a:gd name="T82" fmla="*/ 47565 w 2075"/>
                  <a:gd name="T83" fmla="*/ 190308 h 2277"/>
                  <a:gd name="T84" fmla="*/ 82519 w 2075"/>
                  <a:gd name="T85" fmla="*/ 155412 h 2277"/>
                  <a:gd name="T86" fmla="*/ 120715 w 2075"/>
                  <a:gd name="T87" fmla="*/ 123754 h 2277"/>
                  <a:gd name="T88" fmla="*/ 143056 w 2075"/>
                  <a:gd name="T89" fmla="*/ 76267 h 2277"/>
                  <a:gd name="T90" fmla="*/ 162155 w 2075"/>
                  <a:gd name="T91" fmla="*/ 41371 h 2277"/>
                  <a:gd name="T92" fmla="*/ 209720 w 2075"/>
                  <a:gd name="T93" fmla="*/ 15829 h 2277"/>
                  <a:gd name="T94" fmla="*/ 267015 w 2075"/>
                  <a:gd name="T95" fmla="*/ 0 h 2277"/>
                  <a:gd name="T96" fmla="*/ 324309 w 2075"/>
                  <a:gd name="T97" fmla="*/ 9353 h 22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75" h="2277">
                    <a:moveTo>
                      <a:pt x="900" y="26"/>
                    </a:moveTo>
                    <a:lnTo>
                      <a:pt x="918" y="106"/>
                    </a:lnTo>
                    <a:lnTo>
                      <a:pt x="979" y="124"/>
                    </a:lnTo>
                    <a:lnTo>
                      <a:pt x="1041" y="124"/>
                    </a:lnTo>
                    <a:lnTo>
                      <a:pt x="1112" y="185"/>
                    </a:lnTo>
                    <a:lnTo>
                      <a:pt x="1200" y="194"/>
                    </a:lnTo>
                    <a:lnTo>
                      <a:pt x="1191" y="238"/>
                    </a:lnTo>
                    <a:lnTo>
                      <a:pt x="1244" y="256"/>
                    </a:lnTo>
                    <a:lnTo>
                      <a:pt x="1297" y="291"/>
                    </a:lnTo>
                    <a:lnTo>
                      <a:pt x="1376" y="318"/>
                    </a:lnTo>
                    <a:lnTo>
                      <a:pt x="1394" y="371"/>
                    </a:lnTo>
                    <a:lnTo>
                      <a:pt x="1465" y="379"/>
                    </a:lnTo>
                    <a:lnTo>
                      <a:pt x="1491" y="441"/>
                    </a:lnTo>
                    <a:lnTo>
                      <a:pt x="1500" y="529"/>
                    </a:lnTo>
                    <a:lnTo>
                      <a:pt x="1465" y="565"/>
                    </a:lnTo>
                    <a:lnTo>
                      <a:pt x="1385" y="574"/>
                    </a:lnTo>
                    <a:lnTo>
                      <a:pt x="1306" y="600"/>
                    </a:lnTo>
                    <a:lnTo>
                      <a:pt x="1279" y="644"/>
                    </a:lnTo>
                    <a:lnTo>
                      <a:pt x="1350" y="679"/>
                    </a:lnTo>
                    <a:lnTo>
                      <a:pt x="1341" y="741"/>
                    </a:lnTo>
                    <a:lnTo>
                      <a:pt x="1359" y="812"/>
                    </a:lnTo>
                    <a:lnTo>
                      <a:pt x="1376" y="874"/>
                    </a:lnTo>
                    <a:lnTo>
                      <a:pt x="1385" y="935"/>
                    </a:lnTo>
                    <a:lnTo>
                      <a:pt x="1403" y="979"/>
                    </a:lnTo>
                    <a:lnTo>
                      <a:pt x="1482" y="979"/>
                    </a:lnTo>
                    <a:lnTo>
                      <a:pt x="1526" y="1006"/>
                    </a:lnTo>
                    <a:lnTo>
                      <a:pt x="1518" y="1068"/>
                    </a:lnTo>
                    <a:lnTo>
                      <a:pt x="1588" y="1085"/>
                    </a:lnTo>
                    <a:lnTo>
                      <a:pt x="1676" y="1050"/>
                    </a:lnTo>
                    <a:lnTo>
                      <a:pt x="1756" y="953"/>
                    </a:lnTo>
                    <a:lnTo>
                      <a:pt x="1765" y="1015"/>
                    </a:lnTo>
                    <a:lnTo>
                      <a:pt x="1844" y="1006"/>
                    </a:lnTo>
                    <a:lnTo>
                      <a:pt x="1906" y="1032"/>
                    </a:lnTo>
                    <a:lnTo>
                      <a:pt x="1941" y="1068"/>
                    </a:lnTo>
                    <a:lnTo>
                      <a:pt x="2012" y="1076"/>
                    </a:lnTo>
                    <a:lnTo>
                      <a:pt x="2021" y="1129"/>
                    </a:lnTo>
                    <a:lnTo>
                      <a:pt x="2029" y="1182"/>
                    </a:lnTo>
                    <a:lnTo>
                      <a:pt x="2074" y="1200"/>
                    </a:lnTo>
                    <a:lnTo>
                      <a:pt x="2056" y="1253"/>
                    </a:lnTo>
                    <a:lnTo>
                      <a:pt x="1985" y="1288"/>
                    </a:lnTo>
                    <a:lnTo>
                      <a:pt x="1932" y="1324"/>
                    </a:lnTo>
                    <a:lnTo>
                      <a:pt x="1897" y="1385"/>
                    </a:lnTo>
                    <a:lnTo>
                      <a:pt x="1862" y="1438"/>
                    </a:lnTo>
                    <a:lnTo>
                      <a:pt x="1782" y="1429"/>
                    </a:lnTo>
                    <a:lnTo>
                      <a:pt x="1721" y="1456"/>
                    </a:lnTo>
                    <a:lnTo>
                      <a:pt x="1650" y="1465"/>
                    </a:lnTo>
                    <a:lnTo>
                      <a:pt x="1571" y="1456"/>
                    </a:lnTo>
                    <a:lnTo>
                      <a:pt x="1500" y="1465"/>
                    </a:lnTo>
                    <a:lnTo>
                      <a:pt x="1491" y="1509"/>
                    </a:lnTo>
                    <a:lnTo>
                      <a:pt x="1491" y="1571"/>
                    </a:lnTo>
                    <a:lnTo>
                      <a:pt x="1412" y="1579"/>
                    </a:lnTo>
                    <a:lnTo>
                      <a:pt x="1385" y="1631"/>
                    </a:lnTo>
                    <a:lnTo>
                      <a:pt x="1323" y="1693"/>
                    </a:lnTo>
                    <a:lnTo>
                      <a:pt x="1226" y="1737"/>
                    </a:lnTo>
                    <a:lnTo>
                      <a:pt x="1218" y="1817"/>
                    </a:lnTo>
                    <a:lnTo>
                      <a:pt x="1165" y="1852"/>
                    </a:lnTo>
                    <a:lnTo>
                      <a:pt x="1094" y="1817"/>
                    </a:lnTo>
                    <a:lnTo>
                      <a:pt x="1006" y="1834"/>
                    </a:lnTo>
                    <a:lnTo>
                      <a:pt x="970" y="1949"/>
                    </a:lnTo>
                    <a:lnTo>
                      <a:pt x="926" y="2046"/>
                    </a:lnTo>
                    <a:lnTo>
                      <a:pt x="803" y="2249"/>
                    </a:lnTo>
                    <a:lnTo>
                      <a:pt x="185" y="2276"/>
                    </a:lnTo>
                    <a:lnTo>
                      <a:pt x="132" y="2187"/>
                    </a:lnTo>
                    <a:lnTo>
                      <a:pt x="44" y="2081"/>
                    </a:lnTo>
                    <a:lnTo>
                      <a:pt x="26" y="2002"/>
                    </a:lnTo>
                    <a:lnTo>
                      <a:pt x="0" y="1870"/>
                    </a:lnTo>
                    <a:lnTo>
                      <a:pt x="17" y="1764"/>
                    </a:lnTo>
                    <a:lnTo>
                      <a:pt x="53" y="1658"/>
                    </a:lnTo>
                    <a:lnTo>
                      <a:pt x="106" y="1571"/>
                    </a:lnTo>
                    <a:lnTo>
                      <a:pt x="106" y="1482"/>
                    </a:lnTo>
                    <a:lnTo>
                      <a:pt x="123" y="1376"/>
                    </a:lnTo>
                    <a:lnTo>
                      <a:pt x="194" y="1244"/>
                    </a:lnTo>
                    <a:lnTo>
                      <a:pt x="256" y="1191"/>
                    </a:lnTo>
                    <a:lnTo>
                      <a:pt x="317" y="1147"/>
                    </a:lnTo>
                    <a:lnTo>
                      <a:pt x="335" y="1076"/>
                    </a:lnTo>
                    <a:lnTo>
                      <a:pt x="344" y="979"/>
                    </a:lnTo>
                    <a:lnTo>
                      <a:pt x="335" y="926"/>
                    </a:lnTo>
                    <a:lnTo>
                      <a:pt x="273" y="891"/>
                    </a:lnTo>
                    <a:lnTo>
                      <a:pt x="194" y="847"/>
                    </a:lnTo>
                    <a:lnTo>
                      <a:pt x="141" y="785"/>
                    </a:lnTo>
                    <a:lnTo>
                      <a:pt x="114" y="706"/>
                    </a:lnTo>
                    <a:lnTo>
                      <a:pt x="70" y="626"/>
                    </a:lnTo>
                    <a:lnTo>
                      <a:pt x="123" y="591"/>
                    </a:lnTo>
                    <a:lnTo>
                      <a:pt x="132" y="529"/>
                    </a:lnTo>
                    <a:lnTo>
                      <a:pt x="203" y="494"/>
                    </a:lnTo>
                    <a:lnTo>
                      <a:pt x="229" y="432"/>
                    </a:lnTo>
                    <a:lnTo>
                      <a:pt x="264" y="397"/>
                    </a:lnTo>
                    <a:lnTo>
                      <a:pt x="335" y="344"/>
                    </a:lnTo>
                    <a:lnTo>
                      <a:pt x="326" y="265"/>
                    </a:lnTo>
                    <a:lnTo>
                      <a:pt x="397" y="212"/>
                    </a:lnTo>
                    <a:lnTo>
                      <a:pt x="441" y="176"/>
                    </a:lnTo>
                    <a:lnTo>
                      <a:pt x="450" y="115"/>
                    </a:lnTo>
                    <a:lnTo>
                      <a:pt x="520" y="71"/>
                    </a:lnTo>
                    <a:lnTo>
                      <a:pt x="582" y="44"/>
                    </a:lnTo>
                    <a:lnTo>
                      <a:pt x="644" y="26"/>
                    </a:lnTo>
                    <a:lnTo>
                      <a:pt x="741" y="0"/>
                    </a:lnTo>
                    <a:lnTo>
                      <a:pt x="829" y="9"/>
                    </a:lnTo>
                    <a:lnTo>
                      <a:pt x="900" y="26"/>
                    </a:lnTo>
                  </a:path>
                </a:pathLst>
              </a:custGeom>
              <a:solidFill>
                <a:srgbClr val="27A6D3"/>
              </a:solidFill>
              <a:ln w="9525">
                <a:solidFill>
                  <a:schemeClr val="bg1"/>
                </a:solidFill>
                <a:round/>
                <a:headEnd/>
                <a:tailEnd/>
              </a:ln>
            </p:spPr>
            <p:txBody>
              <a:bodyPr wrap="none" anchor="ctr"/>
              <a:lstStyle/>
              <a:p>
                <a:endParaRPr lang="es-CO"/>
              </a:p>
            </p:txBody>
          </p:sp>
          <p:sp>
            <p:nvSpPr>
              <p:cNvPr id="37" name="Freeform 2">
                <a:extLst>
                  <a:ext uri="{FF2B5EF4-FFF2-40B4-BE49-F238E27FC236}">
                    <a16:creationId xmlns="" xmlns:a16="http://schemas.microsoft.com/office/drawing/2014/main" id="{C5857709-148D-498B-821A-0E2469CD8C74}"/>
                  </a:ext>
                </a:extLst>
              </p:cNvPr>
              <p:cNvSpPr>
                <a:spLocks noChangeArrowheads="1"/>
              </p:cNvSpPr>
              <p:nvPr/>
            </p:nvSpPr>
            <p:spPr bwMode="auto">
              <a:xfrm>
                <a:off x="4605833" y="2197075"/>
                <a:ext cx="1404938" cy="1331912"/>
              </a:xfrm>
              <a:custGeom>
                <a:avLst/>
                <a:gdLst>
                  <a:gd name="T0" fmla="*/ 1404578 w 3902"/>
                  <a:gd name="T1" fmla="*/ 683244 h 3698"/>
                  <a:gd name="T2" fmla="*/ 1337968 w 3902"/>
                  <a:gd name="T3" fmla="*/ 746634 h 3698"/>
                  <a:gd name="T4" fmla="*/ 1258395 w 3902"/>
                  <a:gd name="T5" fmla="*/ 813266 h 3698"/>
                  <a:gd name="T6" fmla="*/ 1182063 w 3902"/>
                  <a:gd name="T7" fmla="*/ 870533 h 3698"/>
                  <a:gd name="T8" fmla="*/ 1166221 w 3902"/>
                  <a:gd name="T9" fmla="*/ 959495 h 3698"/>
                  <a:gd name="T10" fmla="*/ 1096370 w 3902"/>
                  <a:gd name="T11" fmla="*/ 1054941 h 3698"/>
                  <a:gd name="T12" fmla="*/ 1115453 w 3902"/>
                  <a:gd name="T13" fmla="*/ 1118331 h 3698"/>
                  <a:gd name="T14" fmla="*/ 1102851 w 3902"/>
                  <a:gd name="T15" fmla="*/ 1207293 h 3698"/>
                  <a:gd name="T16" fmla="*/ 1007436 w 3902"/>
                  <a:gd name="T17" fmla="*/ 1220259 h 3698"/>
                  <a:gd name="T18" fmla="*/ 896179 w 3902"/>
                  <a:gd name="T19" fmla="*/ 1251954 h 3698"/>
                  <a:gd name="T20" fmla="*/ 823088 w 3902"/>
                  <a:gd name="T21" fmla="*/ 1331552 h 3698"/>
                  <a:gd name="T22" fmla="*/ 740635 w 3902"/>
                  <a:gd name="T23" fmla="*/ 1245471 h 3698"/>
                  <a:gd name="T24" fmla="*/ 673665 w 3902"/>
                  <a:gd name="T25" fmla="*/ 1255196 h 3698"/>
                  <a:gd name="T26" fmla="*/ 616416 w 3902"/>
                  <a:gd name="T27" fmla="*/ 1305980 h 3698"/>
                  <a:gd name="T28" fmla="*/ 521361 w 3902"/>
                  <a:gd name="T29" fmla="*/ 1331552 h 3698"/>
                  <a:gd name="T30" fmla="*/ 467353 w 3902"/>
                  <a:gd name="T31" fmla="*/ 1267802 h 3698"/>
                  <a:gd name="T32" fmla="*/ 454391 w 3902"/>
                  <a:gd name="T33" fmla="*/ 1166233 h 3698"/>
                  <a:gd name="T34" fmla="*/ 394261 w 3902"/>
                  <a:gd name="T35" fmla="*/ 1102483 h 3698"/>
                  <a:gd name="T36" fmla="*/ 298846 w 3902"/>
                  <a:gd name="T37" fmla="*/ 1064305 h 3698"/>
                  <a:gd name="T38" fmla="*/ 187589 w 3902"/>
                  <a:gd name="T39" fmla="*/ 1035852 h 3698"/>
                  <a:gd name="T40" fmla="*/ 171747 w 3902"/>
                  <a:gd name="T41" fmla="*/ 950131 h 3698"/>
                  <a:gd name="T42" fmla="*/ 101896 w 3902"/>
                  <a:gd name="T43" fmla="*/ 886381 h 3698"/>
                  <a:gd name="T44" fmla="*/ 127100 w 3902"/>
                  <a:gd name="T45" fmla="*/ 803901 h 3698"/>
                  <a:gd name="T46" fmla="*/ 184349 w 3902"/>
                  <a:gd name="T47" fmla="*/ 730787 h 3698"/>
                  <a:gd name="T48" fmla="*/ 276523 w 3902"/>
                  <a:gd name="T49" fmla="*/ 692609 h 3698"/>
                  <a:gd name="T50" fmla="*/ 200191 w 3902"/>
                  <a:gd name="T51" fmla="*/ 613011 h 3698"/>
                  <a:gd name="T52" fmla="*/ 16203 w 3902"/>
                  <a:gd name="T53" fmla="*/ 409874 h 3698"/>
                  <a:gd name="T54" fmla="*/ 76332 w 3902"/>
                  <a:gd name="T55" fmla="*/ 333878 h 3698"/>
                  <a:gd name="T56" fmla="*/ 127100 w 3902"/>
                  <a:gd name="T57" fmla="*/ 384302 h 3698"/>
                  <a:gd name="T58" fmla="*/ 159145 w 3902"/>
                  <a:gd name="T59" fmla="*/ 279853 h 3698"/>
                  <a:gd name="T60" fmla="*/ 127100 w 3902"/>
                  <a:gd name="T61" fmla="*/ 162077 h 3698"/>
                  <a:gd name="T62" fmla="*/ 114498 w 3902"/>
                  <a:gd name="T63" fmla="*/ 98687 h 3698"/>
                  <a:gd name="T64" fmla="*/ 200191 w 3902"/>
                  <a:gd name="T65" fmla="*/ 60509 h 3698"/>
                  <a:gd name="T66" fmla="*/ 292365 w 3902"/>
                  <a:gd name="T67" fmla="*/ 0 h 3698"/>
                  <a:gd name="T68" fmla="*/ 365457 w 3902"/>
                  <a:gd name="T69" fmla="*/ 95445 h 3698"/>
                  <a:gd name="T70" fmla="*/ 381299 w 3902"/>
                  <a:gd name="T71" fmla="*/ 187649 h 3698"/>
                  <a:gd name="T72" fmla="*/ 305327 w 3902"/>
                  <a:gd name="T73" fmla="*/ 308306 h 3698"/>
                  <a:gd name="T74" fmla="*/ 267161 w 3902"/>
                  <a:gd name="T75" fmla="*/ 448053 h 3698"/>
                  <a:gd name="T76" fmla="*/ 333772 w 3902"/>
                  <a:gd name="T77" fmla="*/ 594282 h 3698"/>
                  <a:gd name="T78" fmla="*/ 629378 w 3902"/>
                  <a:gd name="T79" fmla="*/ 435086 h 3698"/>
                  <a:gd name="T80" fmla="*/ 708590 w 3902"/>
                  <a:gd name="T81" fmla="*/ 400150 h 3698"/>
                  <a:gd name="T82" fmla="*/ 804005 w 3902"/>
                  <a:gd name="T83" fmla="*/ 340362 h 3698"/>
                  <a:gd name="T84" fmla="*/ 861254 w 3902"/>
                  <a:gd name="T85" fmla="*/ 302183 h 3698"/>
                  <a:gd name="T86" fmla="*/ 950187 w 3902"/>
                  <a:gd name="T87" fmla="*/ 273370 h 3698"/>
                  <a:gd name="T88" fmla="*/ 1054964 w 3902"/>
                  <a:gd name="T89" fmla="*/ 286336 h 3698"/>
                  <a:gd name="T90" fmla="*/ 1108972 w 3902"/>
                  <a:gd name="T91" fmla="*/ 390785 h 3698"/>
                  <a:gd name="T92" fmla="*/ 1099611 w 3902"/>
                  <a:gd name="T93" fmla="*/ 454176 h 3698"/>
                  <a:gd name="T94" fmla="*/ 1099611 w 3902"/>
                  <a:gd name="T95" fmla="*/ 543138 h 3698"/>
                  <a:gd name="T96" fmla="*/ 1162980 w 3902"/>
                  <a:gd name="T97" fmla="*/ 533773 h 3698"/>
                  <a:gd name="T98" fmla="*/ 1169461 w 3902"/>
                  <a:gd name="T99" fmla="*/ 578074 h 3698"/>
                  <a:gd name="T100" fmla="*/ 1191785 w 3902"/>
                  <a:gd name="T101" fmla="*/ 664155 h 3698"/>
                  <a:gd name="T102" fmla="*/ 1350570 w 3902"/>
                  <a:gd name="T103" fmla="*/ 610130 h 36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02" h="3698">
                    <a:moveTo>
                      <a:pt x="3822" y="1694"/>
                    </a:moveTo>
                    <a:lnTo>
                      <a:pt x="3822" y="1773"/>
                    </a:lnTo>
                    <a:lnTo>
                      <a:pt x="3857" y="1844"/>
                    </a:lnTo>
                    <a:lnTo>
                      <a:pt x="3901" y="1897"/>
                    </a:lnTo>
                    <a:lnTo>
                      <a:pt x="3875" y="1950"/>
                    </a:lnTo>
                    <a:lnTo>
                      <a:pt x="3822" y="2002"/>
                    </a:lnTo>
                    <a:lnTo>
                      <a:pt x="3733" y="2020"/>
                    </a:lnTo>
                    <a:lnTo>
                      <a:pt x="3716" y="2073"/>
                    </a:lnTo>
                    <a:lnTo>
                      <a:pt x="3654" y="2100"/>
                    </a:lnTo>
                    <a:lnTo>
                      <a:pt x="3619" y="2179"/>
                    </a:lnTo>
                    <a:lnTo>
                      <a:pt x="3575" y="2241"/>
                    </a:lnTo>
                    <a:lnTo>
                      <a:pt x="3495" y="2258"/>
                    </a:lnTo>
                    <a:lnTo>
                      <a:pt x="3433" y="2294"/>
                    </a:lnTo>
                    <a:lnTo>
                      <a:pt x="3407" y="2355"/>
                    </a:lnTo>
                    <a:lnTo>
                      <a:pt x="3319" y="2373"/>
                    </a:lnTo>
                    <a:lnTo>
                      <a:pt x="3283" y="2417"/>
                    </a:lnTo>
                    <a:lnTo>
                      <a:pt x="3266" y="2479"/>
                    </a:lnTo>
                    <a:lnTo>
                      <a:pt x="3274" y="2558"/>
                    </a:lnTo>
                    <a:lnTo>
                      <a:pt x="3292" y="2620"/>
                    </a:lnTo>
                    <a:lnTo>
                      <a:pt x="3239" y="2664"/>
                    </a:lnTo>
                    <a:lnTo>
                      <a:pt x="3204" y="2726"/>
                    </a:lnTo>
                    <a:lnTo>
                      <a:pt x="3124" y="2797"/>
                    </a:lnTo>
                    <a:lnTo>
                      <a:pt x="3063" y="2876"/>
                    </a:lnTo>
                    <a:lnTo>
                      <a:pt x="3045" y="2929"/>
                    </a:lnTo>
                    <a:lnTo>
                      <a:pt x="3080" y="2991"/>
                    </a:lnTo>
                    <a:lnTo>
                      <a:pt x="3124" y="3000"/>
                    </a:lnTo>
                    <a:lnTo>
                      <a:pt x="3124" y="3061"/>
                    </a:lnTo>
                    <a:lnTo>
                      <a:pt x="3098" y="3105"/>
                    </a:lnTo>
                    <a:lnTo>
                      <a:pt x="3071" y="3158"/>
                    </a:lnTo>
                    <a:lnTo>
                      <a:pt x="3036" y="3211"/>
                    </a:lnTo>
                    <a:lnTo>
                      <a:pt x="3045" y="3282"/>
                    </a:lnTo>
                    <a:lnTo>
                      <a:pt x="3063" y="3352"/>
                    </a:lnTo>
                    <a:lnTo>
                      <a:pt x="2992" y="3335"/>
                    </a:lnTo>
                    <a:lnTo>
                      <a:pt x="2930" y="3352"/>
                    </a:lnTo>
                    <a:lnTo>
                      <a:pt x="2877" y="3414"/>
                    </a:lnTo>
                    <a:lnTo>
                      <a:pt x="2798" y="3388"/>
                    </a:lnTo>
                    <a:lnTo>
                      <a:pt x="2719" y="3370"/>
                    </a:lnTo>
                    <a:lnTo>
                      <a:pt x="2648" y="3397"/>
                    </a:lnTo>
                    <a:lnTo>
                      <a:pt x="2560" y="3450"/>
                    </a:lnTo>
                    <a:lnTo>
                      <a:pt x="2489" y="3476"/>
                    </a:lnTo>
                    <a:lnTo>
                      <a:pt x="2489" y="3529"/>
                    </a:lnTo>
                    <a:lnTo>
                      <a:pt x="2445" y="3591"/>
                    </a:lnTo>
                    <a:lnTo>
                      <a:pt x="2330" y="3635"/>
                    </a:lnTo>
                    <a:lnTo>
                      <a:pt x="2286" y="3697"/>
                    </a:lnTo>
                    <a:lnTo>
                      <a:pt x="2215" y="3661"/>
                    </a:lnTo>
                    <a:lnTo>
                      <a:pt x="2163" y="3511"/>
                    </a:lnTo>
                    <a:lnTo>
                      <a:pt x="2110" y="3432"/>
                    </a:lnTo>
                    <a:lnTo>
                      <a:pt x="2057" y="3458"/>
                    </a:lnTo>
                    <a:lnTo>
                      <a:pt x="1986" y="3485"/>
                    </a:lnTo>
                    <a:lnTo>
                      <a:pt x="1942" y="3432"/>
                    </a:lnTo>
                    <a:lnTo>
                      <a:pt x="1854" y="3414"/>
                    </a:lnTo>
                    <a:lnTo>
                      <a:pt x="1871" y="3485"/>
                    </a:lnTo>
                    <a:lnTo>
                      <a:pt x="1889" y="3573"/>
                    </a:lnTo>
                    <a:lnTo>
                      <a:pt x="1836" y="3635"/>
                    </a:lnTo>
                    <a:lnTo>
                      <a:pt x="1774" y="3617"/>
                    </a:lnTo>
                    <a:lnTo>
                      <a:pt x="1712" y="3626"/>
                    </a:lnTo>
                    <a:lnTo>
                      <a:pt x="1660" y="3661"/>
                    </a:lnTo>
                    <a:lnTo>
                      <a:pt x="1624" y="3688"/>
                    </a:lnTo>
                    <a:lnTo>
                      <a:pt x="1554" y="3697"/>
                    </a:lnTo>
                    <a:lnTo>
                      <a:pt x="1448" y="3697"/>
                    </a:lnTo>
                    <a:lnTo>
                      <a:pt x="1377" y="3661"/>
                    </a:lnTo>
                    <a:lnTo>
                      <a:pt x="1368" y="3617"/>
                    </a:lnTo>
                    <a:lnTo>
                      <a:pt x="1333" y="3582"/>
                    </a:lnTo>
                    <a:lnTo>
                      <a:pt x="1298" y="3520"/>
                    </a:lnTo>
                    <a:lnTo>
                      <a:pt x="1307" y="3450"/>
                    </a:lnTo>
                    <a:lnTo>
                      <a:pt x="1271" y="3397"/>
                    </a:lnTo>
                    <a:lnTo>
                      <a:pt x="1227" y="3326"/>
                    </a:lnTo>
                    <a:lnTo>
                      <a:pt x="1262" y="3238"/>
                    </a:lnTo>
                    <a:lnTo>
                      <a:pt x="1271" y="3176"/>
                    </a:lnTo>
                    <a:lnTo>
                      <a:pt x="1245" y="3123"/>
                    </a:lnTo>
                    <a:lnTo>
                      <a:pt x="1139" y="3132"/>
                    </a:lnTo>
                    <a:lnTo>
                      <a:pt x="1095" y="3061"/>
                    </a:lnTo>
                    <a:lnTo>
                      <a:pt x="1104" y="2973"/>
                    </a:lnTo>
                    <a:lnTo>
                      <a:pt x="1077" y="2920"/>
                    </a:lnTo>
                    <a:lnTo>
                      <a:pt x="971" y="2929"/>
                    </a:lnTo>
                    <a:lnTo>
                      <a:pt x="830" y="2955"/>
                    </a:lnTo>
                    <a:lnTo>
                      <a:pt x="733" y="2973"/>
                    </a:lnTo>
                    <a:lnTo>
                      <a:pt x="627" y="2982"/>
                    </a:lnTo>
                    <a:lnTo>
                      <a:pt x="548" y="2947"/>
                    </a:lnTo>
                    <a:lnTo>
                      <a:pt x="521" y="2876"/>
                    </a:lnTo>
                    <a:lnTo>
                      <a:pt x="459" y="2841"/>
                    </a:lnTo>
                    <a:lnTo>
                      <a:pt x="451" y="2779"/>
                    </a:lnTo>
                    <a:lnTo>
                      <a:pt x="451" y="2708"/>
                    </a:lnTo>
                    <a:lnTo>
                      <a:pt x="477" y="2638"/>
                    </a:lnTo>
                    <a:lnTo>
                      <a:pt x="424" y="2602"/>
                    </a:lnTo>
                    <a:lnTo>
                      <a:pt x="362" y="2550"/>
                    </a:lnTo>
                    <a:lnTo>
                      <a:pt x="336" y="2488"/>
                    </a:lnTo>
                    <a:lnTo>
                      <a:pt x="283" y="2461"/>
                    </a:lnTo>
                    <a:lnTo>
                      <a:pt x="274" y="2391"/>
                    </a:lnTo>
                    <a:lnTo>
                      <a:pt x="221" y="2338"/>
                    </a:lnTo>
                    <a:lnTo>
                      <a:pt x="221" y="2285"/>
                    </a:lnTo>
                    <a:lnTo>
                      <a:pt x="353" y="2232"/>
                    </a:lnTo>
                    <a:lnTo>
                      <a:pt x="415" y="2197"/>
                    </a:lnTo>
                    <a:lnTo>
                      <a:pt x="406" y="2126"/>
                    </a:lnTo>
                    <a:lnTo>
                      <a:pt x="398" y="2055"/>
                    </a:lnTo>
                    <a:lnTo>
                      <a:pt x="512" y="2029"/>
                    </a:lnTo>
                    <a:lnTo>
                      <a:pt x="592" y="2047"/>
                    </a:lnTo>
                    <a:lnTo>
                      <a:pt x="662" y="2064"/>
                    </a:lnTo>
                    <a:lnTo>
                      <a:pt x="733" y="2055"/>
                    </a:lnTo>
                    <a:lnTo>
                      <a:pt x="768" y="1923"/>
                    </a:lnTo>
                    <a:lnTo>
                      <a:pt x="751" y="1835"/>
                    </a:lnTo>
                    <a:lnTo>
                      <a:pt x="715" y="1764"/>
                    </a:lnTo>
                    <a:lnTo>
                      <a:pt x="645" y="1711"/>
                    </a:lnTo>
                    <a:lnTo>
                      <a:pt x="556" y="1702"/>
                    </a:lnTo>
                    <a:lnTo>
                      <a:pt x="371" y="1482"/>
                    </a:lnTo>
                    <a:lnTo>
                      <a:pt x="62" y="1252"/>
                    </a:lnTo>
                    <a:lnTo>
                      <a:pt x="0" y="1173"/>
                    </a:lnTo>
                    <a:lnTo>
                      <a:pt x="45" y="1138"/>
                    </a:lnTo>
                    <a:lnTo>
                      <a:pt x="106" y="1094"/>
                    </a:lnTo>
                    <a:lnTo>
                      <a:pt x="124" y="1014"/>
                    </a:lnTo>
                    <a:lnTo>
                      <a:pt x="133" y="953"/>
                    </a:lnTo>
                    <a:lnTo>
                      <a:pt x="212" y="927"/>
                    </a:lnTo>
                    <a:lnTo>
                      <a:pt x="248" y="970"/>
                    </a:lnTo>
                    <a:lnTo>
                      <a:pt x="239" y="1014"/>
                    </a:lnTo>
                    <a:lnTo>
                      <a:pt x="256" y="1049"/>
                    </a:lnTo>
                    <a:lnTo>
                      <a:pt x="353" y="1067"/>
                    </a:lnTo>
                    <a:lnTo>
                      <a:pt x="433" y="1041"/>
                    </a:lnTo>
                    <a:lnTo>
                      <a:pt x="459" y="953"/>
                    </a:lnTo>
                    <a:lnTo>
                      <a:pt x="442" y="848"/>
                    </a:lnTo>
                    <a:lnTo>
                      <a:pt x="442" y="777"/>
                    </a:lnTo>
                    <a:lnTo>
                      <a:pt x="406" y="706"/>
                    </a:lnTo>
                    <a:lnTo>
                      <a:pt x="415" y="627"/>
                    </a:lnTo>
                    <a:lnTo>
                      <a:pt x="433" y="539"/>
                    </a:lnTo>
                    <a:lnTo>
                      <a:pt x="353" y="450"/>
                    </a:lnTo>
                    <a:lnTo>
                      <a:pt x="283" y="415"/>
                    </a:lnTo>
                    <a:lnTo>
                      <a:pt x="203" y="345"/>
                    </a:lnTo>
                    <a:lnTo>
                      <a:pt x="248" y="292"/>
                    </a:lnTo>
                    <a:lnTo>
                      <a:pt x="318" y="274"/>
                    </a:lnTo>
                    <a:lnTo>
                      <a:pt x="433" y="256"/>
                    </a:lnTo>
                    <a:lnTo>
                      <a:pt x="486" y="265"/>
                    </a:lnTo>
                    <a:lnTo>
                      <a:pt x="503" y="212"/>
                    </a:lnTo>
                    <a:lnTo>
                      <a:pt x="556" y="168"/>
                    </a:lnTo>
                    <a:lnTo>
                      <a:pt x="636" y="115"/>
                    </a:lnTo>
                    <a:lnTo>
                      <a:pt x="698" y="71"/>
                    </a:lnTo>
                    <a:lnTo>
                      <a:pt x="759" y="36"/>
                    </a:lnTo>
                    <a:lnTo>
                      <a:pt x="812" y="0"/>
                    </a:lnTo>
                    <a:lnTo>
                      <a:pt x="856" y="80"/>
                    </a:lnTo>
                    <a:lnTo>
                      <a:pt x="883" y="159"/>
                    </a:lnTo>
                    <a:lnTo>
                      <a:pt x="936" y="221"/>
                    </a:lnTo>
                    <a:lnTo>
                      <a:pt x="1015" y="265"/>
                    </a:lnTo>
                    <a:lnTo>
                      <a:pt x="1077" y="300"/>
                    </a:lnTo>
                    <a:lnTo>
                      <a:pt x="1086" y="353"/>
                    </a:lnTo>
                    <a:lnTo>
                      <a:pt x="1077" y="450"/>
                    </a:lnTo>
                    <a:lnTo>
                      <a:pt x="1059" y="521"/>
                    </a:lnTo>
                    <a:lnTo>
                      <a:pt x="998" y="565"/>
                    </a:lnTo>
                    <a:lnTo>
                      <a:pt x="936" y="618"/>
                    </a:lnTo>
                    <a:lnTo>
                      <a:pt x="865" y="750"/>
                    </a:lnTo>
                    <a:lnTo>
                      <a:pt x="848" y="856"/>
                    </a:lnTo>
                    <a:lnTo>
                      <a:pt x="848" y="945"/>
                    </a:lnTo>
                    <a:lnTo>
                      <a:pt x="795" y="1032"/>
                    </a:lnTo>
                    <a:lnTo>
                      <a:pt x="759" y="1138"/>
                    </a:lnTo>
                    <a:lnTo>
                      <a:pt x="742" y="1244"/>
                    </a:lnTo>
                    <a:lnTo>
                      <a:pt x="768" y="1376"/>
                    </a:lnTo>
                    <a:lnTo>
                      <a:pt x="786" y="1455"/>
                    </a:lnTo>
                    <a:lnTo>
                      <a:pt x="874" y="1561"/>
                    </a:lnTo>
                    <a:lnTo>
                      <a:pt x="927" y="1650"/>
                    </a:lnTo>
                    <a:lnTo>
                      <a:pt x="1545" y="1623"/>
                    </a:lnTo>
                    <a:lnTo>
                      <a:pt x="1668" y="1420"/>
                    </a:lnTo>
                    <a:lnTo>
                      <a:pt x="1712" y="1323"/>
                    </a:lnTo>
                    <a:lnTo>
                      <a:pt x="1748" y="1208"/>
                    </a:lnTo>
                    <a:lnTo>
                      <a:pt x="1836" y="1191"/>
                    </a:lnTo>
                    <a:lnTo>
                      <a:pt x="1907" y="1226"/>
                    </a:lnTo>
                    <a:lnTo>
                      <a:pt x="1960" y="1191"/>
                    </a:lnTo>
                    <a:lnTo>
                      <a:pt x="1968" y="1111"/>
                    </a:lnTo>
                    <a:lnTo>
                      <a:pt x="2065" y="1067"/>
                    </a:lnTo>
                    <a:lnTo>
                      <a:pt x="2127" y="1005"/>
                    </a:lnTo>
                    <a:lnTo>
                      <a:pt x="2154" y="953"/>
                    </a:lnTo>
                    <a:lnTo>
                      <a:pt x="2233" y="945"/>
                    </a:lnTo>
                    <a:lnTo>
                      <a:pt x="2233" y="883"/>
                    </a:lnTo>
                    <a:lnTo>
                      <a:pt x="2242" y="839"/>
                    </a:lnTo>
                    <a:lnTo>
                      <a:pt x="2313" y="830"/>
                    </a:lnTo>
                    <a:lnTo>
                      <a:pt x="2392" y="839"/>
                    </a:lnTo>
                    <a:lnTo>
                      <a:pt x="2463" y="830"/>
                    </a:lnTo>
                    <a:lnTo>
                      <a:pt x="2524" y="803"/>
                    </a:lnTo>
                    <a:lnTo>
                      <a:pt x="2604" y="812"/>
                    </a:lnTo>
                    <a:lnTo>
                      <a:pt x="2639" y="759"/>
                    </a:lnTo>
                    <a:lnTo>
                      <a:pt x="2674" y="698"/>
                    </a:lnTo>
                    <a:lnTo>
                      <a:pt x="2727" y="662"/>
                    </a:lnTo>
                    <a:lnTo>
                      <a:pt x="2842" y="750"/>
                    </a:lnTo>
                    <a:lnTo>
                      <a:pt x="2930" y="795"/>
                    </a:lnTo>
                    <a:lnTo>
                      <a:pt x="3010" y="856"/>
                    </a:lnTo>
                    <a:lnTo>
                      <a:pt x="3071" y="927"/>
                    </a:lnTo>
                    <a:lnTo>
                      <a:pt x="3089" y="997"/>
                    </a:lnTo>
                    <a:lnTo>
                      <a:pt x="3080" y="1085"/>
                    </a:lnTo>
                    <a:lnTo>
                      <a:pt x="3124" y="1120"/>
                    </a:lnTo>
                    <a:lnTo>
                      <a:pt x="3177" y="1164"/>
                    </a:lnTo>
                    <a:lnTo>
                      <a:pt x="3142" y="1235"/>
                    </a:lnTo>
                    <a:lnTo>
                      <a:pt x="3054" y="1261"/>
                    </a:lnTo>
                    <a:lnTo>
                      <a:pt x="3054" y="1323"/>
                    </a:lnTo>
                    <a:lnTo>
                      <a:pt x="3036" y="1376"/>
                    </a:lnTo>
                    <a:lnTo>
                      <a:pt x="3027" y="1447"/>
                    </a:lnTo>
                    <a:lnTo>
                      <a:pt x="3054" y="1508"/>
                    </a:lnTo>
                    <a:lnTo>
                      <a:pt x="3089" y="1544"/>
                    </a:lnTo>
                    <a:lnTo>
                      <a:pt x="3151" y="1588"/>
                    </a:lnTo>
                    <a:lnTo>
                      <a:pt x="3204" y="1552"/>
                    </a:lnTo>
                    <a:lnTo>
                      <a:pt x="3230" y="1482"/>
                    </a:lnTo>
                    <a:lnTo>
                      <a:pt x="3257" y="1429"/>
                    </a:lnTo>
                    <a:lnTo>
                      <a:pt x="3319" y="1499"/>
                    </a:lnTo>
                    <a:lnTo>
                      <a:pt x="3310" y="1544"/>
                    </a:lnTo>
                    <a:lnTo>
                      <a:pt x="3248" y="1605"/>
                    </a:lnTo>
                    <a:lnTo>
                      <a:pt x="3283" y="1667"/>
                    </a:lnTo>
                    <a:lnTo>
                      <a:pt x="3257" y="1720"/>
                    </a:lnTo>
                    <a:lnTo>
                      <a:pt x="3274" y="1791"/>
                    </a:lnTo>
                    <a:lnTo>
                      <a:pt x="3310" y="1844"/>
                    </a:lnTo>
                    <a:lnTo>
                      <a:pt x="3310" y="1923"/>
                    </a:lnTo>
                    <a:lnTo>
                      <a:pt x="3372" y="1950"/>
                    </a:lnTo>
                    <a:lnTo>
                      <a:pt x="3451" y="1950"/>
                    </a:lnTo>
                    <a:lnTo>
                      <a:pt x="3751" y="1694"/>
                    </a:lnTo>
                    <a:lnTo>
                      <a:pt x="3804" y="1614"/>
                    </a:lnTo>
                    <a:lnTo>
                      <a:pt x="3822" y="1694"/>
                    </a:lnTo>
                  </a:path>
                </a:pathLst>
              </a:custGeom>
              <a:solidFill>
                <a:srgbClr val="27A6D3"/>
              </a:solidFill>
              <a:ln w="9525">
                <a:solidFill>
                  <a:schemeClr val="bg1"/>
                </a:solidFill>
                <a:round/>
                <a:headEnd/>
                <a:tailEnd/>
              </a:ln>
            </p:spPr>
            <p:txBody>
              <a:bodyPr wrap="none" anchor="ctr"/>
              <a:lstStyle/>
              <a:p>
                <a:endParaRPr lang="es-CO"/>
              </a:p>
            </p:txBody>
          </p:sp>
          <p:sp>
            <p:nvSpPr>
              <p:cNvPr id="38" name="Freeform 3">
                <a:extLst>
                  <a:ext uri="{FF2B5EF4-FFF2-40B4-BE49-F238E27FC236}">
                    <a16:creationId xmlns="" xmlns:a16="http://schemas.microsoft.com/office/drawing/2014/main" id="{2DDE9E62-8298-4B74-B48E-BA31203FA43E}"/>
                  </a:ext>
                </a:extLst>
              </p:cNvPr>
              <p:cNvSpPr>
                <a:spLocks noChangeArrowheads="1"/>
              </p:cNvSpPr>
              <p:nvPr/>
            </p:nvSpPr>
            <p:spPr bwMode="auto">
              <a:xfrm>
                <a:off x="5183683" y="3829025"/>
                <a:ext cx="215900" cy="260350"/>
              </a:xfrm>
              <a:custGeom>
                <a:avLst/>
                <a:gdLst>
                  <a:gd name="T0" fmla="*/ 196501 w 601"/>
                  <a:gd name="T1" fmla="*/ 0 h 724"/>
                  <a:gd name="T2" fmla="*/ 167763 w 601"/>
                  <a:gd name="T3" fmla="*/ 15822 h 724"/>
                  <a:gd name="T4" fmla="*/ 142616 w 601"/>
                  <a:gd name="T5" fmla="*/ 9350 h 724"/>
                  <a:gd name="T6" fmla="*/ 113877 w 601"/>
                  <a:gd name="T7" fmla="*/ 3236 h 724"/>
                  <a:gd name="T8" fmla="*/ 82265 w 601"/>
                  <a:gd name="T9" fmla="*/ 6473 h 724"/>
                  <a:gd name="T10" fmla="*/ 56759 w 601"/>
                  <a:gd name="T11" fmla="*/ 9350 h 724"/>
                  <a:gd name="T12" fmla="*/ 63225 w 601"/>
                  <a:gd name="T13" fmla="*/ 22295 h 724"/>
                  <a:gd name="T14" fmla="*/ 31613 w 601"/>
                  <a:gd name="T15" fmla="*/ 34881 h 724"/>
                  <a:gd name="T16" fmla="*/ 12573 w 601"/>
                  <a:gd name="T17" fmla="*/ 38118 h 724"/>
                  <a:gd name="T18" fmla="*/ 0 w 601"/>
                  <a:gd name="T19" fmla="*/ 53940 h 724"/>
                  <a:gd name="T20" fmla="*/ 6107 w 601"/>
                  <a:gd name="T21" fmla="*/ 79112 h 724"/>
                  <a:gd name="T22" fmla="*/ 9340 w 601"/>
                  <a:gd name="T23" fmla="*/ 104643 h 724"/>
                  <a:gd name="T24" fmla="*/ 21913 w 601"/>
                  <a:gd name="T25" fmla="*/ 123702 h 724"/>
                  <a:gd name="T26" fmla="*/ 37720 w 601"/>
                  <a:gd name="T27" fmla="*/ 142761 h 724"/>
                  <a:gd name="T28" fmla="*/ 31613 w 601"/>
                  <a:gd name="T29" fmla="*/ 168293 h 724"/>
                  <a:gd name="T30" fmla="*/ 40953 w 601"/>
                  <a:gd name="T31" fmla="*/ 203174 h 724"/>
                  <a:gd name="T32" fmla="*/ 40953 w 601"/>
                  <a:gd name="T33" fmla="*/ 231582 h 724"/>
                  <a:gd name="T34" fmla="*/ 53885 w 601"/>
                  <a:gd name="T35" fmla="*/ 253877 h 724"/>
                  <a:gd name="T36" fmla="*/ 75799 w 601"/>
                  <a:gd name="T37" fmla="*/ 259990 h 724"/>
                  <a:gd name="T38" fmla="*/ 79032 w 601"/>
                  <a:gd name="T39" fmla="*/ 234818 h 724"/>
                  <a:gd name="T40" fmla="*/ 88731 w 601"/>
                  <a:gd name="T41" fmla="*/ 212523 h 724"/>
                  <a:gd name="T42" fmla="*/ 107770 w 601"/>
                  <a:gd name="T43" fmla="*/ 177642 h 724"/>
                  <a:gd name="T44" fmla="*/ 126810 w 601"/>
                  <a:gd name="T45" fmla="*/ 142761 h 724"/>
                  <a:gd name="T46" fmla="*/ 123577 w 601"/>
                  <a:gd name="T47" fmla="*/ 120466 h 724"/>
                  <a:gd name="T48" fmla="*/ 129684 w 601"/>
                  <a:gd name="T49" fmla="*/ 95294 h 724"/>
                  <a:gd name="T50" fmla="*/ 151956 w 601"/>
                  <a:gd name="T51" fmla="*/ 72999 h 724"/>
                  <a:gd name="T52" fmla="*/ 177462 w 601"/>
                  <a:gd name="T53" fmla="*/ 47467 h 724"/>
                  <a:gd name="T54" fmla="*/ 202608 w 601"/>
                  <a:gd name="T55" fmla="*/ 34881 h 724"/>
                  <a:gd name="T56" fmla="*/ 215541 w 601"/>
                  <a:gd name="T57" fmla="*/ 15822 h 724"/>
                  <a:gd name="T58" fmla="*/ 196501 w 601"/>
                  <a:gd name="T59" fmla="*/ 0 h 7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1" h="724">
                    <a:moveTo>
                      <a:pt x="547" y="0"/>
                    </a:moveTo>
                    <a:lnTo>
                      <a:pt x="467" y="44"/>
                    </a:lnTo>
                    <a:lnTo>
                      <a:pt x="397" y="26"/>
                    </a:lnTo>
                    <a:lnTo>
                      <a:pt x="317" y="9"/>
                    </a:lnTo>
                    <a:lnTo>
                      <a:pt x="229" y="18"/>
                    </a:lnTo>
                    <a:lnTo>
                      <a:pt x="158" y="26"/>
                    </a:lnTo>
                    <a:lnTo>
                      <a:pt x="176" y="62"/>
                    </a:lnTo>
                    <a:lnTo>
                      <a:pt x="88" y="97"/>
                    </a:lnTo>
                    <a:lnTo>
                      <a:pt x="35" y="106"/>
                    </a:lnTo>
                    <a:lnTo>
                      <a:pt x="0" y="150"/>
                    </a:lnTo>
                    <a:lnTo>
                      <a:pt x="17" y="220"/>
                    </a:lnTo>
                    <a:lnTo>
                      <a:pt x="26" y="291"/>
                    </a:lnTo>
                    <a:lnTo>
                      <a:pt x="61" y="344"/>
                    </a:lnTo>
                    <a:lnTo>
                      <a:pt x="105" y="397"/>
                    </a:lnTo>
                    <a:lnTo>
                      <a:pt x="88" y="468"/>
                    </a:lnTo>
                    <a:lnTo>
                      <a:pt x="114" y="565"/>
                    </a:lnTo>
                    <a:lnTo>
                      <a:pt x="114" y="644"/>
                    </a:lnTo>
                    <a:lnTo>
                      <a:pt x="150" y="706"/>
                    </a:lnTo>
                    <a:lnTo>
                      <a:pt x="211" y="723"/>
                    </a:lnTo>
                    <a:lnTo>
                      <a:pt x="220" y="653"/>
                    </a:lnTo>
                    <a:lnTo>
                      <a:pt x="247" y="591"/>
                    </a:lnTo>
                    <a:lnTo>
                      <a:pt x="300" y="494"/>
                    </a:lnTo>
                    <a:lnTo>
                      <a:pt x="353" y="397"/>
                    </a:lnTo>
                    <a:lnTo>
                      <a:pt x="344" y="335"/>
                    </a:lnTo>
                    <a:lnTo>
                      <a:pt x="361" y="265"/>
                    </a:lnTo>
                    <a:lnTo>
                      <a:pt x="423" y="203"/>
                    </a:lnTo>
                    <a:lnTo>
                      <a:pt x="494" y="132"/>
                    </a:lnTo>
                    <a:lnTo>
                      <a:pt x="564" y="97"/>
                    </a:lnTo>
                    <a:lnTo>
                      <a:pt x="600" y="44"/>
                    </a:lnTo>
                    <a:lnTo>
                      <a:pt x="547" y="0"/>
                    </a:lnTo>
                  </a:path>
                </a:pathLst>
              </a:custGeom>
              <a:solidFill>
                <a:srgbClr val="27A6D3"/>
              </a:solidFill>
              <a:ln w="9525">
                <a:solidFill>
                  <a:schemeClr val="bg1"/>
                </a:solidFill>
                <a:round/>
                <a:headEnd/>
                <a:tailEnd/>
              </a:ln>
            </p:spPr>
            <p:txBody>
              <a:bodyPr wrap="none" anchor="ctr"/>
              <a:lstStyle/>
              <a:p>
                <a:endParaRPr lang="es-CO"/>
              </a:p>
            </p:txBody>
          </p:sp>
          <p:sp>
            <p:nvSpPr>
              <p:cNvPr id="39" name="Freeform 4">
                <a:extLst>
                  <a:ext uri="{FF2B5EF4-FFF2-40B4-BE49-F238E27FC236}">
                    <a16:creationId xmlns="" xmlns:a16="http://schemas.microsoft.com/office/drawing/2014/main" id="{D3C55362-D31C-4F73-B93F-111B056B0A45}"/>
                  </a:ext>
                </a:extLst>
              </p:cNvPr>
              <p:cNvSpPr>
                <a:spLocks noChangeArrowheads="1"/>
              </p:cNvSpPr>
              <p:nvPr/>
            </p:nvSpPr>
            <p:spPr bwMode="auto">
              <a:xfrm>
                <a:off x="5621833" y="3371825"/>
                <a:ext cx="766763" cy="868362"/>
              </a:xfrm>
              <a:custGeom>
                <a:avLst/>
                <a:gdLst>
                  <a:gd name="T0" fmla="*/ 722083 w 2128"/>
                  <a:gd name="T1" fmla="*/ 626590 h 2410"/>
                  <a:gd name="T2" fmla="*/ 668035 w 2128"/>
                  <a:gd name="T3" fmla="*/ 597765 h 2410"/>
                  <a:gd name="T4" fmla="*/ 620112 w 2128"/>
                  <a:gd name="T5" fmla="*/ 607493 h 2410"/>
                  <a:gd name="T6" fmla="*/ 572550 w 2128"/>
                  <a:gd name="T7" fmla="*/ 616861 h 2410"/>
                  <a:gd name="T8" fmla="*/ 543724 w 2128"/>
                  <a:gd name="T9" fmla="*/ 546960 h 2410"/>
                  <a:gd name="T10" fmla="*/ 486794 w 2128"/>
                  <a:gd name="T11" fmla="*/ 521378 h 2410"/>
                  <a:gd name="T12" fmla="*/ 448600 w 2128"/>
                  <a:gd name="T13" fmla="*/ 569300 h 2410"/>
                  <a:gd name="T14" fmla="*/ 480308 w 2128"/>
                  <a:gd name="T15" fmla="*/ 629472 h 2410"/>
                  <a:gd name="T16" fmla="*/ 445357 w 2128"/>
                  <a:gd name="T17" fmla="*/ 658298 h 2410"/>
                  <a:gd name="T18" fmla="*/ 400677 w 2128"/>
                  <a:gd name="T19" fmla="*/ 686763 h 2410"/>
                  <a:gd name="T20" fmla="*/ 346629 w 2128"/>
                  <a:gd name="T21" fmla="*/ 709102 h 2410"/>
                  <a:gd name="T22" fmla="*/ 286455 w 2128"/>
                  <a:gd name="T23" fmla="*/ 724956 h 2410"/>
                  <a:gd name="T24" fmla="*/ 222678 w 2128"/>
                  <a:gd name="T25" fmla="*/ 820440 h 2410"/>
                  <a:gd name="T26" fmla="*/ 187727 w 2128"/>
                  <a:gd name="T27" fmla="*/ 861516 h 2410"/>
                  <a:gd name="T28" fmla="*/ 168630 w 2128"/>
                  <a:gd name="T29" fmla="*/ 848905 h 2410"/>
                  <a:gd name="T30" fmla="*/ 140165 w 2128"/>
                  <a:gd name="T31" fmla="*/ 807469 h 2410"/>
                  <a:gd name="T32" fmla="*/ 146290 w 2128"/>
                  <a:gd name="T33" fmla="*/ 744053 h 2410"/>
                  <a:gd name="T34" fmla="*/ 159262 w 2128"/>
                  <a:gd name="T35" fmla="*/ 696491 h 2410"/>
                  <a:gd name="T36" fmla="*/ 146290 w 2128"/>
                  <a:gd name="T37" fmla="*/ 648569 h 2410"/>
                  <a:gd name="T38" fmla="*/ 108096 w 2128"/>
                  <a:gd name="T39" fmla="*/ 639201 h 2410"/>
                  <a:gd name="T40" fmla="*/ 60534 w 2128"/>
                  <a:gd name="T41" fmla="*/ 648569 h 2410"/>
                  <a:gd name="T42" fmla="*/ 19097 w 2128"/>
                  <a:gd name="T43" fmla="*/ 623347 h 2410"/>
                  <a:gd name="T44" fmla="*/ 9729 w 2128"/>
                  <a:gd name="T45" fmla="*/ 559571 h 2410"/>
                  <a:gd name="T46" fmla="*/ 12972 w 2128"/>
                  <a:gd name="T47" fmla="*/ 512009 h 2410"/>
                  <a:gd name="T48" fmla="*/ 12972 w 2128"/>
                  <a:gd name="T49" fmla="*/ 454719 h 2410"/>
                  <a:gd name="T50" fmla="*/ 28826 w 2128"/>
                  <a:gd name="T51" fmla="*/ 400672 h 2410"/>
                  <a:gd name="T52" fmla="*/ 28826 w 2128"/>
                  <a:gd name="T53" fmla="*/ 356353 h 2410"/>
                  <a:gd name="T54" fmla="*/ 38194 w 2128"/>
                  <a:gd name="T55" fmla="*/ 314916 h 2410"/>
                  <a:gd name="T56" fmla="*/ 41437 w 2128"/>
                  <a:gd name="T57" fmla="*/ 279966 h 2410"/>
                  <a:gd name="T58" fmla="*/ 38194 w 2128"/>
                  <a:gd name="T59" fmla="*/ 229161 h 2410"/>
                  <a:gd name="T60" fmla="*/ 41437 w 2128"/>
                  <a:gd name="T61" fmla="*/ 206821 h 2410"/>
                  <a:gd name="T62" fmla="*/ 63777 w 2128"/>
                  <a:gd name="T63" fmla="*/ 143046 h 2410"/>
                  <a:gd name="T64" fmla="*/ 73145 w 2128"/>
                  <a:gd name="T65" fmla="*/ 85755 h 2410"/>
                  <a:gd name="T66" fmla="*/ 86117 w 2128"/>
                  <a:gd name="T67" fmla="*/ 31708 h 2410"/>
                  <a:gd name="T68" fmla="*/ 130436 w 2128"/>
                  <a:gd name="T69" fmla="*/ 15854 h 2410"/>
                  <a:gd name="T70" fmla="*/ 171873 w 2128"/>
                  <a:gd name="T71" fmla="*/ 22340 h 2410"/>
                  <a:gd name="T72" fmla="*/ 200338 w 2128"/>
                  <a:gd name="T73" fmla="*/ 0 h 2410"/>
                  <a:gd name="T74" fmla="*/ 225921 w 2128"/>
                  <a:gd name="T75" fmla="*/ 54047 h 2410"/>
                  <a:gd name="T76" fmla="*/ 225921 w 2128"/>
                  <a:gd name="T77" fmla="*/ 98727 h 2410"/>
                  <a:gd name="T78" fmla="*/ 248261 w 2128"/>
                  <a:gd name="T79" fmla="*/ 133677 h 2410"/>
                  <a:gd name="T80" fmla="*/ 305552 w 2128"/>
                  <a:gd name="T81" fmla="*/ 143046 h 2410"/>
                  <a:gd name="T82" fmla="*/ 337260 w 2128"/>
                  <a:gd name="T83" fmla="*/ 175114 h 2410"/>
                  <a:gd name="T84" fmla="*/ 391309 w 2128"/>
                  <a:gd name="T85" fmla="*/ 139803 h 2410"/>
                  <a:gd name="T86" fmla="*/ 416531 w 2128"/>
                  <a:gd name="T87" fmla="*/ 111338 h 2410"/>
                  <a:gd name="T88" fmla="*/ 442114 w 2128"/>
                  <a:gd name="T89" fmla="*/ 117823 h 2410"/>
                  <a:gd name="T90" fmla="*/ 508773 w 2128"/>
                  <a:gd name="T91" fmla="*/ 139803 h 2410"/>
                  <a:gd name="T92" fmla="*/ 518502 w 2128"/>
                  <a:gd name="T93" fmla="*/ 187725 h 2410"/>
                  <a:gd name="T94" fmla="*/ 559939 w 2128"/>
                  <a:gd name="T95" fmla="*/ 216190 h 2410"/>
                  <a:gd name="T96" fmla="*/ 579036 w 2128"/>
                  <a:gd name="T97" fmla="*/ 276723 h 2410"/>
                  <a:gd name="T98" fmla="*/ 572550 w 2128"/>
                  <a:gd name="T99" fmla="*/ 318159 h 2410"/>
                  <a:gd name="T100" fmla="*/ 575793 w 2128"/>
                  <a:gd name="T101" fmla="*/ 359235 h 2410"/>
                  <a:gd name="T102" fmla="*/ 626598 w 2128"/>
                  <a:gd name="T103" fmla="*/ 375089 h 2410"/>
                  <a:gd name="T104" fmla="*/ 651821 w 2128"/>
                  <a:gd name="T105" fmla="*/ 403914 h 2410"/>
                  <a:gd name="T106" fmla="*/ 687132 w 2128"/>
                  <a:gd name="T107" fmla="*/ 419768 h 2410"/>
                  <a:gd name="T108" fmla="*/ 747306 w 2128"/>
                  <a:gd name="T109" fmla="*/ 448233 h 2410"/>
                  <a:gd name="T110" fmla="*/ 747306 w 2128"/>
                  <a:gd name="T111" fmla="*/ 635958 h 24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28" h="2410">
                    <a:moveTo>
                      <a:pt x="2074" y="1765"/>
                    </a:moveTo>
                    <a:lnTo>
                      <a:pt x="2004" y="1739"/>
                    </a:lnTo>
                    <a:lnTo>
                      <a:pt x="1942" y="1694"/>
                    </a:lnTo>
                    <a:lnTo>
                      <a:pt x="1854" y="1659"/>
                    </a:lnTo>
                    <a:lnTo>
                      <a:pt x="1774" y="1641"/>
                    </a:lnTo>
                    <a:lnTo>
                      <a:pt x="1721" y="1686"/>
                    </a:lnTo>
                    <a:lnTo>
                      <a:pt x="1659" y="1712"/>
                    </a:lnTo>
                    <a:lnTo>
                      <a:pt x="1589" y="1712"/>
                    </a:lnTo>
                    <a:lnTo>
                      <a:pt x="1536" y="1624"/>
                    </a:lnTo>
                    <a:lnTo>
                      <a:pt x="1509" y="1518"/>
                    </a:lnTo>
                    <a:lnTo>
                      <a:pt x="1430" y="1456"/>
                    </a:lnTo>
                    <a:lnTo>
                      <a:pt x="1351" y="1447"/>
                    </a:lnTo>
                    <a:lnTo>
                      <a:pt x="1289" y="1500"/>
                    </a:lnTo>
                    <a:lnTo>
                      <a:pt x="1245" y="1580"/>
                    </a:lnTo>
                    <a:lnTo>
                      <a:pt x="1280" y="1659"/>
                    </a:lnTo>
                    <a:lnTo>
                      <a:pt x="1333" y="1747"/>
                    </a:lnTo>
                    <a:lnTo>
                      <a:pt x="1298" y="1791"/>
                    </a:lnTo>
                    <a:lnTo>
                      <a:pt x="1236" y="1827"/>
                    </a:lnTo>
                    <a:lnTo>
                      <a:pt x="1192" y="1871"/>
                    </a:lnTo>
                    <a:lnTo>
                      <a:pt x="1112" y="1906"/>
                    </a:lnTo>
                    <a:lnTo>
                      <a:pt x="1015" y="1906"/>
                    </a:lnTo>
                    <a:lnTo>
                      <a:pt x="962" y="1968"/>
                    </a:lnTo>
                    <a:lnTo>
                      <a:pt x="874" y="2003"/>
                    </a:lnTo>
                    <a:lnTo>
                      <a:pt x="795" y="2012"/>
                    </a:lnTo>
                    <a:lnTo>
                      <a:pt x="680" y="2162"/>
                    </a:lnTo>
                    <a:lnTo>
                      <a:pt x="618" y="2277"/>
                    </a:lnTo>
                    <a:lnTo>
                      <a:pt x="574" y="2339"/>
                    </a:lnTo>
                    <a:lnTo>
                      <a:pt x="521" y="2391"/>
                    </a:lnTo>
                    <a:lnTo>
                      <a:pt x="477" y="2409"/>
                    </a:lnTo>
                    <a:lnTo>
                      <a:pt x="468" y="2356"/>
                    </a:lnTo>
                    <a:lnTo>
                      <a:pt x="450" y="2277"/>
                    </a:lnTo>
                    <a:lnTo>
                      <a:pt x="389" y="2241"/>
                    </a:lnTo>
                    <a:lnTo>
                      <a:pt x="442" y="2127"/>
                    </a:lnTo>
                    <a:lnTo>
                      <a:pt x="406" y="2065"/>
                    </a:lnTo>
                    <a:lnTo>
                      <a:pt x="389" y="1986"/>
                    </a:lnTo>
                    <a:lnTo>
                      <a:pt x="442" y="1933"/>
                    </a:lnTo>
                    <a:lnTo>
                      <a:pt x="442" y="1853"/>
                    </a:lnTo>
                    <a:lnTo>
                      <a:pt x="406" y="1800"/>
                    </a:lnTo>
                    <a:lnTo>
                      <a:pt x="353" y="1747"/>
                    </a:lnTo>
                    <a:lnTo>
                      <a:pt x="300" y="1774"/>
                    </a:lnTo>
                    <a:lnTo>
                      <a:pt x="239" y="1809"/>
                    </a:lnTo>
                    <a:lnTo>
                      <a:pt x="168" y="1800"/>
                    </a:lnTo>
                    <a:lnTo>
                      <a:pt x="124" y="1747"/>
                    </a:lnTo>
                    <a:lnTo>
                      <a:pt x="53" y="1730"/>
                    </a:lnTo>
                    <a:lnTo>
                      <a:pt x="0" y="1624"/>
                    </a:lnTo>
                    <a:lnTo>
                      <a:pt x="27" y="1553"/>
                    </a:lnTo>
                    <a:lnTo>
                      <a:pt x="45" y="1456"/>
                    </a:lnTo>
                    <a:lnTo>
                      <a:pt x="36" y="1421"/>
                    </a:lnTo>
                    <a:lnTo>
                      <a:pt x="36" y="1341"/>
                    </a:lnTo>
                    <a:lnTo>
                      <a:pt x="36" y="1262"/>
                    </a:lnTo>
                    <a:lnTo>
                      <a:pt x="53" y="1191"/>
                    </a:lnTo>
                    <a:lnTo>
                      <a:pt x="80" y="1112"/>
                    </a:lnTo>
                    <a:lnTo>
                      <a:pt x="62" y="1050"/>
                    </a:lnTo>
                    <a:lnTo>
                      <a:pt x="80" y="989"/>
                    </a:lnTo>
                    <a:lnTo>
                      <a:pt x="124" y="944"/>
                    </a:lnTo>
                    <a:lnTo>
                      <a:pt x="106" y="874"/>
                    </a:lnTo>
                    <a:lnTo>
                      <a:pt x="142" y="830"/>
                    </a:lnTo>
                    <a:lnTo>
                      <a:pt x="115" y="777"/>
                    </a:lnTo>
                    <a:lnTo>
                      <a:pt x="106" y="715"/>
                    </a:lnTo>
                    <a:lnTo>
                      <a:pt x="106" y="636"/>
                    </a:lnTo>
                    <a:lnTo>
                      <a:pt x="80" y="591"/>
                    </a:lnTo>
                    <a:lnTo>
                      <a:pt x="115" y="574"/>
                    </a:lnTo>
                    <a:lnTo>
                      <a:pt x="177" y="486"/>
                    </a:lnTo>
                    <a:lnTo>
                      <a:pt x="177" y="397"/>
                    </a:lnTo>
                    <a:lnTo>
                      <a:pt x="212" y="336"/>
                    </a:lnTo>
                    <a:lnTo>
                      <a:pt x="203" y="238"/>
                    </a:lnTo>
                    <a:lnTo>
                      <a:pt x="212" y="168"/>
                    </a:lnTo>
                    <a:lnTo>
                      <a:pt x="239" y="88"/>
                    </a:lnTo>
                    <a:lnTo>
                      <a:pt x="300" y="71"/>
                    </a:lnTo>
                    <a:lnTo>
                      <a:pt x="362" y="44"/>
                    </a:lnTo>
                    <a:lnTo>
                      <a:pt x="415" y="80"/>
                    </a:lnTo>
                    <a:lnTo>
                      <a:pt x="477" y="62"/>
                    </a:lnTo>
                    <a:lnTo>
                      <a:pt x="521" y="18"/>
                    </a:lnTo>
                    <a:lnTo>
                      <a:pt x="556" y="0"/>
                    </a:lnTo>
                    <a:lnTo>
                      <a:pt x="592" y="53"/>
                    </a:lnTo>
                    <a:lnTo>
                      <a:pt x="627" y="150"/>
                    </a:lnTo>
                    <a:lnTo>
                      <a:pt x="583" y="203"/>
                    </a:lnTo>
                    <a:lnTo>
                      <a:pt x="627" y="274"/>
                    </a:lnTo>
                    <a:lnTo>
                      <a:pt x="671" y="327"/>
                    </a:lnTo>
                    <a:lnTo>
                      <a:pt x="689" y="371"/>
                    </a:lnTo>
                    <a:lnTo>
                      <a:pt x="751" y="371"/>
                    </a:lnTo>
                    <a:lnTo>
                      <a:pt x="848" y="397"/>
                    </a:lnTo>
                    <a:lnTo>
                      <a:pt x="865" y="450"/>
                    </a:lnTo>
                    <a:lnTo>
                      <a:pt x="936" y="486"/>
                    </a:lnTo>
                    <a:lnTo>
                      <a:pt x="1015" y="450"/>
                    </a:lnTo>
                    <a:lnTo>
                      <a:pt x="1086" y="388"/>
                    </a:lnTo>
                    <a:lnTo>
                      <a:pt x="1104" y="327"/>
                    </a:lnTo>
                    <a:lnTo>
                      <a:pt x="1156" y="309"/>
                    </a:lnTo>
                    <a:lnTo>
                      <a:pt x="1192" y="265"/>
                    </a:lnTo>
                    <a:lnTo>
                      <a:pt x="1227" y="327"/>
                    </a:lnTo>
                    <a:lnTo>
                      <a:pt x="1289" y="371"/>
                    </a:lnTo>
                    <a:lnTo>
                      <a:pt x="1412" y="388"/>
                    </a:lnTo>
                    <a:lnTo>
                      <a:pt x="1439" y="450"/>
                    </a:lnTo>
                    <a:lnTo>
                      <a:pt x="1439" y="521"/>
                    </a:lnTo>
                    <a:lnTo>
                      <a:pt x="1483" y="565"/>
                    </a:lnTo>
                    <a:lnTo>
                      <a:pt x="1554" y="600"/>
                    </a:lnTo>
                    <a:lnTo>
                      <a:pt x="1562" y="680"/>
                    </a:lnTo>
                    <a:lnTo>
                      <a:pt x="1607" y="768"/>
                    </a:lnTo>
                    <a:lnTo>
                      <a:pt x="1624" y="830"/>
                    </a:lnTo>
                    <a:lnTo>
                      <a:pt x="1589" y="883"/>
                    </a:lnTo>
                    <a:lnTo>
                      <a:pt x="1545" y="962"/>
                    </a:lnTo>
                    <a:lnTo>
                      <a:pt x="1598" y="997"/>
                    </a:lnTo>
                    <a:lnTo>
                      <a:pt x="1695" y="989"/>
                    </a:lnTo>
                    <a:lnTo>
                      <a:pt x="1739" y="1041"/>
                    </a:lnTo>
                    <a:lnTo>
                      <a:pt x="1739" y="1112"/>
                    </a:lnTo>
                    <a:lnTo>
                      <a:pt x="1809" y="1121"/>
                    </a:lnTo>
                    <a:lnTo>
                      <a:pt x="1836" y="1174"/>
                    </a:lnTo>
                    <a:lnTo>
                      <a:pt x="1907" y="1165"/>
                    </a:lnTo>
                    <a:lnTo>
                      <a:pt x="1960" y="1236"/>
                    </a:lnTo>
                    <a:lnTo>
                      <a:pt x="2074" y="1244"/>
                    </a:lnTo>
                    <a:lnTo>
                      <a:pt x="2127" y="1174"/>
                    </a:lnTo>
                    <a:lnTo>
                      <a:pt x="2074" y="1765"/>
                    </a:lnTo>
                  </a:path>
                </a:pathLst>
              </a:custGeom>
              <a:solidFill>
                <a:srgbClr val="27A6D3"/>
              </a:solidFill>
              <a:ln w="9525">
                <a:solidFill>
                  <a:schemeClr val="bg1"/>
                </a:solidFill>
                <a:round/>
                <a:headEnd/>
                <a:tailEnd/>
              </a:ln>
            </p:spPr>
            <p:txBody>
              <a:bodyPr wrap="none" anchor="ctr"/>
              <a:lstStyle/>
              <a:p>
                <a:endParaRPr lang="es-CO"/>
              </a:p>
            </p:txBody>
          </p:sp>
          <p:sp>
            <p:nvSpPr>
              <p:cNvPr id="40" name="Freeform 5">
                <a:extLst>
                  <a:ext uri="{FF2B5EF4-FFF2-40B4-BE49-F238E27FC236}">
                    <a16:creationId xmlns="" xmlns:a16="http://schemas.microsoft.com/office/drawing/2014/main" id="{66DE6637-28D8-4982-A7DE-8D537DD64600}"/>
                  </a:ext>
                </a:extLst>
              </p:cNvPr>
              <p:cNvSpPr>
                <a:spLocks noChangeArrowheads="1"/>
              </p:cNvSpPr>
              <p:nvPr/>
            </p:nvSpPr>
            <p:spPr bwMode="auto">
              <a:xfrm>
                <a:off x="6647358" y="2816200"/>
                <a:ext cx="1271588" cy="428625"/>
              </a:xfrm>
              <a:custGeom>
                <a:avLst/>
                <a:gdLst>
                  <a:gd name="T0" fmla="*/ 6122 w 3531"/>
                  <a:gd name="T1" fmla="*/ 339448 h 1192"/>
                  <a:gd name="T2" fmla="*/ 69864 w 3531"/>
                  <a:gd name="T3" fmla="*/ 288747 h 1192"/>
                  <a:gd name="T4" fmla="*/ 117400 w 3531"/>
                  <a:gd name="T5" fmla="*/ 238045 h 1192"/>
                  <a:gd name="T6" fmla="*/ 187263 w 3531"/>
                  <a:gd name="T7" fmla="*/ 41352 h 1192"/>
                  <a:gd name="T8" fmla="*/ 244522 w 3531"/>
                  <a:gd name="T9" fmla="*/ 28767 h 1192"/>
                  <a:gd name="T10" fmla="*/ 295660 w 3531"/>
                  <a:gd name="T11" fmla="*/ 38116 h 1192"/>
                  <a:gd name="T12" fmla="*/ 346437 w 3531"/>
                  <a:gd name="T13" fmla="*/ 41352 h 1192"/>
                  <a:gd name="T14" fmla="*/ 419541 w 3531"/>
                  <a:gd name="T15" fmla="*/ 38116 h 1192"/>
                  <a:gd name="T16" fmla="*/ 470318 w 3531"/>
                  <a:gd name="T17" fmla="*/ 34880 h 1192"/>
                  <a:gd name="T18" fmla="*/ 530819 w 3531"/>
                  <a:gd name="T19" fmla="*/ 34880 h 1192"/>
                  <a:gd name="T20" fmla="*/ 581596 w 3531"/>
                  <a:gd name="T21" fmla="*/ 53938 h 1192"/>
                  <a:gd name="T22" fmla="*/ 625891 w 3531"/>
                  <a:gd name="T23" fmla="*/ 34880 h 1192"/>
                  <a:gd name="T24" fmla="*/ 667305 w 3531"/>
                  <a:gd name="T25" fmla="*/ 15822 h 1192"/>
                  <a:gd name="T26" fmla="*/ 718082 w 3531"/>
                  <a:gd name="T27" fmla="*/ 25531 h 1192"/>
                  <a:gd name="T28" fmla="*/ 749772 w 3531"/>
                  <a:gd name="T29" fmla="*/ 15822 h 1192"/>
                  <a:gd name="T30" fmla="*/ 797668 w 3531"/>
                  <a:gd name="T31" fmla="*/ 28767 h 1192"/>
                  <a:gd name="T32" fmla="*/ 854928 w 3531"/>
                  <a:gd name="T33" fmla="*/ 41352 h 1192"/>
                  <a:gd name="T34" fmla="*/ 905705 w 3531"/>
                  <a:gd name="T35" fmla="*/ 57174 h 1192"/>
                  <a:gd name="T36" fmla="*/ 969086 w 3531"/>
                  <a:gd name="T37" fmla="*/ 44589 h 1192"/>
                  <a:gd name="T38" fmla="*/ 1258264 w 3531"/>
                  <a:gd name="T39" fmla="*/ 399858 h 1192"/>
                  <a:gd name="T40" fmla="*/ 1220451 w 3531"/>
                  <a:gd name="T41" fmla="*/ 415680 h 1192"/>
                  <a:gd name="T42" fmla="*/ 1144105 w 3531"/>
                  <a:gd name="T43" fmla="*/ 415680 h 1192"/>
                  <a:gd name="T44" fmla="*/ 1083605 w 3531"/>
                  <a:gd name="T45" fmla="*/ 403094 h 1192"/>
                  <a:gd name="T46" fmla="*/ 1048673 w 3531"/>
                  <a:gd name="T47" fmla="*/ 374328 h 1192"/>
                  <a:gd name="T48" fmla="*/ 1010500 w 3531"/>
                  <a:gd name="T49" fmla="*/ 355270 h 1192"/>
                  <a:gd name="T50" fmla="*/ 950000 w 3531"/>
                  <a:gd name="T51" fmla="*/ 320390 h 1192"/>
                  <a:gd name="T52" fmla="*/ 870773 w 3531"/>
                  <a:gd name="T53" fmla="*/ 307805 h 1192"/>
                  <a:gd name="T54" fmla="*/ 803791 w 3531"/>
                  <a:gd name="T55" fmla="*/ 349157 h 1192"/>
                  <a:gd name="T56" fmla="*/ 743650 w 3531"/>
                  <a:gd name="T57" fmla="*/ 352393 h 1192"/>
                  <a:gd name="T58" fmla="*/ 651459 w 3531"/>
                  <a:gd name="T59" fmla="*/ 349157 h 1192"/>
                  <a:gd name="T60" fmla="*/ 581596 w 3531"/>
                  <a:gd name="T61" fmla="*/ 336212 h 1192"/>
                  <a:gd name="T62" fmla="*/ 514613 w 3531"/>
                  <a:gd name="T63" fmla="*/ 326863 h 1192"/>
                  <a:gd name="T64" fmla="*/ 454473 w 3531"/>
                  <a:gd name="T65" fmla="*/ 355270 h 1192"/>
                  <a:gd name="T66" fmla="*/ 400455 w 3531"/>
                  <a:gd name="T67" fmla="*/ 368215 h 1192"/>
                  <a:gd name="T68" fmla="*/ 336713 w 3531"/>
                  <a:gd name="T69" fmla="*/ 358506 h 1192"/>
                  <a:gd name="T70" fmla="*/ 273332 w 3531"/>
                  <a:gd name="T71" fmla="*/ 371091 h 1192"/>
                  <a:gd name="T72" fmla="*/ 235159 w 3531"/>
                  <a:gd name="T73" fmla="*/ 387273 h 1192"/>
                  <a:gd name="T74" fmla="*/ 168537 w 3531"/>
                  <a:gd name="T75" fmla="*/ 396622 h 1192"/>
                  <a:gd name="T76" fmla="*/ 108036 w 3531"/>
                  <a:gd name="T77" fmla="*/ 428265 h 1192"/>
                  <a:gd name="T78" fmla="*/ 73105 w 3531"/>
                  <a:gd name="T79" fmla="*/ 415680 h 1192"/>
                  <a:gd name="T80" fmla="*/ 54018 w 3531"/>
                  <a:gd name="T81" fmla="*/ 374328 h 1192"/>
                  <a:gd name="T82" fmla="*/ 0 w 3531"/>
                  <a:gd name="T83" fmla="*/ 371091 h 1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31" h="1192">
                    <a:moveTo>
                      <a:pt x="0" y="1032"/>
                    </a:moveTo>
                    <a:lnTo>
                      <a:pt x="17" y="944"/>
                    </a:lnTo>
                    <a:lnTo>
                      <a:pt x="88" y="874"/>
                    </a:lnTo>
                    <a:lnTo>
                      <a:pt x="194" y="803"/>
                    </a:lnTo>
                    <a:lnTo>
                      <a:pt x="282" y="741"/>
                    </a:lnTo>
                    <a:lnTo>
                      <a:pt x="326" y="662"/>
                    </a:lnTo>
                    <a:lnTo>
                      <a:pt x="318" y="574"/>
                    </a:lnTo>
                    <a:lnTo>
                      <a:pt x="520" y="115"/>
                    </a:lnTo>
                    <a:lnTo>
                      <a:pt x="635" y="124"/>
                    </a:lnTo>
                    <a:lnTo>
                      <a:pt x="679" y="80"/>
                    </a:lnTo>
                    <a:lnTo>
                      <a:pt x="750" y="53"/>
                    </a:lnTo>
                    <a:lnTo>
                      <a:pt x="821" y="106"/>
                    </a:lnTo>
                    <a:lnTo>
                      <a:pt x="900" y="71"/>
                    </a:lnTo>
                    <a:lnTo>
                      <a:pt x="962" y="115"/>
                    </a:lnTo>
                    <a:lnTo>
                      <a:pt x="1068" y="71"/>
                    </a:lnTo>
                    <a:lnTo>
                      <a:pt x="1165" y="106"/>
                    </a:lnTo>
                    <a:lnTo>
                      <a:pt x="1235" y="124"/>
                    </a:lnTo>
                    <a:lnTo>
                      <a:pt x="1306" y="97"/>
                    </a:lnTo>
                    <a:lnTo>
                      <a:pt x="1368" y="115"/>
                    </a:lnTo>
                    <a:lnTo>
                      <a:pt x="1474" y="97"/>
                    </a:lnTo>
                    <a:lnTo>
                      <a:pt x="1535" y="132"/>
                    </a:lnTo>
                    <a:lnTo>
                      <a:pt x="1615" y="150"/>
                    </a:lnTo>
                    <a:lnTo>
                      <a:pt x="1677" y="115"/>
                    </a:lnTo>
                    <a:lnTo>
                      <a:pt x="1738" y="97"/>
                    </a:lnTo>
                    <a:lnTo>
                      <a:pt x="1791" y="71"/>
                    </a:lnTo>
                    <a:lnTo>
                      <a:pt x="1853" y="44"/>
                    </a:lnTo>
                    <a:lnTo>
                      <a:pt x="1941" y="27"/>
                    </a:lnTo>
                    <a:lnTo>
                      <a:pt x="1994" y="71"/>
                    </a:lnTo>
                    <a:lnTo>
                      <a:pt x="2012" y="0"/>
                    </a:lnTo>
                    <a:lnTo>
                      <a:pt x="2082" y="44"/>
                    </a:lnTo>
                    <a:lnTo>
                      <a:pt x="2162" y="27"/>
                    </a:lnTo>
                    <a:lnTo>
                      <a:pt x="2215" y="80"/>
                    </a:lnTo>
                    <a:lnTo>
                      <a:pt x="2277" y="97"/>
                    </a:lnTo>
                    <a:lnTo>
                      <a:pt x="2374" y="115"/>
                    </a:lnTo>
                    <a:lnTo>
                      <a:pt x="2444" y="168"/>
                    </a:lnTo>
                    <a:lnTo>
                      <a:pt x="2515" y="159"/>
                    </a:lnTo>
                    <a:lnTo>
                      <a:pt x="2568" y="124"/>
                    </a:lnTo>
                    <a:lnTo>
                      <a:pt x="2691" y="124"/>
                    </a:lnTo>
                    <a:lnTo>
                      <a:pt x="3530" y="1032"/>
                    </a:lnTo>
                    <a:lnTo>
                      <a:pt x="3494" y="1112"/>
                    </a:lnTo>
                    <a:lnTo>
                      <a:pt x="3424" y="1112"/>
                    </a:lnTo>
                    <a:lnTo>
                      <a:pt x="3389" y="1156"/>
                    </a:lnTo>
                    <a:lnTo>
                      <a:pt x="3274" y="1147"/>
                    </a:lnTo>
                    <a:lnTo>
                      <a:pt x="3177" y="1156"/>
                    </a:lnTo>
                    <a:lnTo>
                      <a:pt x="3106" y="1121"/>
                    </a:lnTo>
                    <a:lnTo>
                      <a:pt x="3009" y="1121"/>
                    </a:lnTo>
                    <a:lnTo>
                      <a:pt x="2983" y="1077"/>
                    </a:lnTo>
                    <a:lnTo>
                      <a:pt x="2912" y="1041"/>
                    </a:lnTo>
                    <a:lnTo>
                      <a:pt x="2841" y="1041"/>
                    </a:lnTo>
                    <a:lnTo>
                      <a:pt x="2806" y="988"/>
                    </a:lnTo>
                    <a:lnTo>
                      <a:pt x="2753" y="935"/>
                    </a:lnTo>
                    <a:lnTo>
                      <a:pt x="2638" y="891"/>
                    </a:lnTo>
                    <a:lnTo>
                      <a:pt x="2550" y="900"/>
                    </a:lnTo>
                    <a:lnTo>
                      <a:pt x="2418" y="856"/>
                    </a:lnTo>
                    <a:lnTo>
                      <a:pt x="2330" y="900"/>
                    </a:lnTo>
                    <a:lnTo>
                      <a:pt x="2232" y="971"/>
                    </a:lnTo>
                    <a:lnTo>
                      <a:pt x="2144" y="944"/>
                    </a:lnTo>
                    <a:lnTo>
                      <a:pt x="2065" y="980"/>
                    </a:lnTo>
                    <a:lnTo>
                      <a:pt x="1941" y="953"/>
                    </a:lnTo>
                    <a:lnTo>
                      <a:pt x="1809" y="971"/>
                    </a:lnTo>
                    <a:lnTo>
                      <a:pt x="1712" y="953"/>
                    </a:lnTo>
                    <a:lnTo>
                      <a:pt x="1615" y="935"/>
                    </a:lnTo>
                    <a:lnTo>
                      <a:pt x="1535" y="971"/>
                    </a:lnTo>
                    <a:lnTo>
                      <a:pt x="1429" y="909"/>
                    </a:lnTo>
                    <a:lnTo>
                      <a:pt x="1350" y="953"/>
                    </a:lnTo>
                    <a:lnTo>
                      <a:pt x="1262" y="988"/>
                    </a:lnTo>
                    <a:lnTo>
                      <a:pt x="1174" y="980"/>
                    </a:lnTo>
                    <a:lnTo>
                      <a:pt x="1112" y="1024"/>
                    </a:lnTo>
                    <a:lnTo>
                      <a:pt x="997" y="1024"/>
                    </a:lnTo>
                    <a:lnTo>
                      <a:pt x="935" y="997"/>
                    </a:lnTo>
                    <a:lnTo>
                      <a:pt x="829" y="997"/>
                    </a:lnTo>
                    <a:lnTo>
                      <a:pt x="759" y="1032"/>
                    </a:lnTo>
                    <a:lnTo>
                      <a:pt x="679" y="1032"/>
                    </a:lnTo>
                    <a:lnTo>
                      <a:pt x="653" y="1077"/>
                    </a:lnTo>
                    <a:lnTo>
                      <a:pt x="538" y="1077"/>
                    </a:lnTo>
                    <a:lnTo>
                      <a:pt x="468" y="1103"/>
                    </a:lnTo>
                    <a:lnTo>
                      <a:pt x="379" y="1147"/>
                    </a:lnTo>
                    <a:lnTo>
                      <a:pt x="300" y="1191"/>
                    </a:lnTo>
                    <a:lnTo>
                      <a:pt x="256" y="1147"/>
                    </a:lnTo>
                    <a:lnTo>
                      <a:pt x="203" y="1156"/>
                    </a:lnTo>
                    <a:lnTo>
                      <a:pt x="167" y="1103"/>
                    </a:lnTo>
                    <a:lnTo>
                      <a:pt x="150" y="1041"/>
                    </a:lnTo>
                    <a:lnTo>
                      <a:pt x="88" y="1024"/>
                    </a:lnTo>
                    <a:lnTo>
                      <a:pt x="0" y="1032"/>
                    </a:lnTo>
                  </a:path>
                </a:pathLst>
              </a:custGeom>
              <a:solidFill>
                <a:srgbClr val="27A6D3"/>
              </a:solidFill>
              <a:ln w="9525">
                <a:solidFill>
                  <a:schemeClr val="bg1"/>
                </a:solidFill>
                <a:round/>
                <a:headEnd/>
                <a:tailEnd/>
              </a:ln>
            </p:spPr>
            <p:txBody>
              <a:bodyPr wrap="none" anchor="ctr"/>
              <a:lstStyle/>
              <a:p>
                <a:endParaRPr lang="es-CO"/>
              </a:p>
            </p:txBody>
          </p:sp>
          <p:sp>
            <p:nvSpPr>
              <p:cNvPr id="41" name="Freeform 6">
                <a:extLst>
                  <a:ext uri="{FF2B5EF4-FFF2-40B4-BE49-F238E27FC236}">
                    <a16:creationId xmlns="" xmlns:a16="http://schemas.microsoft.com/office/drawing/2014/main" id="{FC14875E-A21F-4CDE-BCFA-E29BB7E3E19C}"/>
                  </a:ext>
                </a:extLst>
              </p:cNvPr>
              <p:cNvSpPr>
                <a:spLocks noChangeArrowheads="1"/>
              </p:cNvSpPr>
              <p:nvPr/>
            </p:nvSpPr>
            <p:spPr bwMode="auto">
              <a:xfrm>
                <a:off x="7368083" y="3962375"/>
                <a:ext cx="1760538" cy="1135062"/>
              </a:xfrm>
              <a:custGeom>
                <a:avLst/>
                <a:gdLst>
                  <a:gd name="T0" fmla="*/ 1359827 w 4890"/>
                  <a:gd name="T1" fmla="*/ 63739 h 3152"/>
                  <a:gd name="T2" fmla="*/ 1410591 w 4890"/>
                  <a:gd name="T3" fmla="*/ 95429 h 3152"/>
                  <a:gd name="T4" fmla="*/ 1436153 w 4890"/>
                  <a:gd name="T5" fmla="*/ 178254 h 3152"/>
                  <a:gd name="T6" fmla="*/ 1490157 w 4890"/>
                  <a:gd name="T7" fmla="*/ 229029 h 3152"/>
                  <a:gd name="T8" fmla="*/ 1432912 w 4890"/>
                  <a:gd name="T9" fmla="*/ 289167 h 3152"/>
                  <a:gd name="T10" fmla="*/ 1296462 w 4890"/>
                  <a:gd name="T11" fmla="*/ 464180 h 3152"/>
                  <a:gd name="T12" fmla="*/ 1375668 w 4890"/>
                  <a:gd name="T13" fmla="*/ 476784 h 3152"/>
                  <a:gd name="T14" fmla="*/ 1426432 w 4890"/>
                  <a:gd name="T15" fmla="*/ 521437 h 3152"/>
                  <a:gd name="T16" fmla="*/ 1480436 w 4890"/>
                  <a:gd name="T17" fmla="*/ 575453 h 3152"/>
                  <a:gd name="T18" fmla="*/ 1553522 w 4890"/>
                  <a:gd name="T19" fmla="*/ 629470 h 3152"/>
                  <a:gd name="T20" fmla="*/ 1579084 w 4890"/>
                  <a:gd name="T21" fmla="*/ 711935 h 3152"/>
                  <a:gd name="T22" fmla="*/ 1626608 w 4890"/>
                  <a:gd name="T23" fmla="*/ 759469 h 3152"/>
                  <a:gd name="T24" fmla="*/ 1645689 w 4890"/>
                  <a:gd name="T25" fmla="*/ 848416 h 3152"/>
                  <a:gd name="T26" fmla="*/ 1690332 w 4890"/>
                  <a:gd name="T27" fmla="*/ 912155 h 3152"/>
                  <a:gd name="T28" fmla="*/ 1709414 w 4890"/>
                  <a:gd name="T29" fmla="*/ 982016 h 3152"/>
                  <a:gd name="T30" fmla="*/ 1760178 w 4890"/>
                  <a:gd name="T31" fmla="*/ 1064481 h 3152"/>
                  <a:gd name="T32" fmla="*/ 1693573 w 4890"/>
                  <a:gd name="T33" fmla="*/ 1134702 h 3152"/>
                  <a:gd name="T34" fmla="*/ 1655410 w 4890"/>
                  <a:gd name="T35" fmla="*/ 1045395 h 3152"/>
                  <a:gd name="T36" fmla="*/ 1594925 w 4890"/>
                  <a:gd name="T37" fmla="*/ 893069 h 3152"/>
                  <a:gd name="T38" fmla="*/ 1502758 w 4890"/>
                  <a:gd name="T39" fmla="*/ 759469 h 3152"/>
                  <a:gd name="T40" fmla="*/ 1366307 w 4890"/>
                  <a:gd name="T41" fmla="*/ 807363 h 3152"/>
                  <a:gd name="T42" fmla="*/ 1274140 w 4890"/>
                  <a:gd name="T43" fmla="*/ 918637 h 3152"/>
                  <a:gd name="T44" fmla="*/ 1220136 w 4890"/>
                  <a:gd name="T45" fmla="*/ 889828 h 3152"/>
                  <a:gd name="T46" fmla="*/ 1143810 w 4890"/>
                  <a:gd name="T47" fmla="*/ 880465 h 3152"/>
                  <a:gd name="T48" fmla="*/ 1178732 w 4890"/>
                  <a:gd name="T49" fmla="*/ 947085 h 3152"/>
                  <a:gd name="T50" fmla="*/ 553003 w 4890"/>
                  <a:gd name="T51" fmla="*/ 950326 h 3152"/>
                  <a:gd name="T52" fmla="*/ 463716 w 4890"/>
                  <a:gd name="T53" fmla="*/ 982016 h 3152"/>
                  <a:gd name="T54" fmla="*/ 374789 w 4890"/>
                  <a:gd name="T55" fmla="*/ 966171 h 3152"/>
                  <a:gd name="T56" fmla="*/ 295583 w 4890"/>
                  <a:gd name="T57" fmla="*/ 912155 h 3152"/>
                  <a:gd name="T58" fmla="*/ 314665 w 4890"/>
                  <a:gd name="T59" fmla="*/ 835812 h 3152"/>
                  <a:gd name="T60" fmla="*/ 358948 w 4890"/>
                  <a:gd name="T61" fmla="*/ 759469 h 3152"/>
                  <a:gd name="T62" fmla="*/ 289103 w 4890"/>
                  <a:gd name="T63" fmla="*/ 775314 h 3152"/>
                  <a:gd name="T64" fmla="*/ 165253 w 4890"/>
                  <a:gd name="T65" fmla="*/ 791518 h 3152"/>
                  <a:gd name="T66" fmla="*/ 92167 w 4890"/>
                  <a:gd name="T67" fmla="*/ 727779 h 3152"/>
                  <a:gd name="T68" fmla="*/ 19081 w 4890"/>
                  <a:gd name="T69" fmla="*/ 673763 h 3152"/>
                  <a:gd name="T70" fmla="*/ 193695 w 4890"/>
                  <a:gd name="T71" fmla="*/ 543404 h 3152"/>
                  <a:gd name="T72" fmla="*/ 238339 w 4890"/>
                  <a:gd name="T73" fmla="*/ 470302 h 3152"/>
                  <a:gd name="T74" fmla="*/ 273261 w 4890"/>
                  <a:gd name="T75" fmla="*/ 400441 h 3152"/>
                  <a:gd name="T76" fmla="*/ 282622 w 4890"/>
                  <a:gd name="T77" fmla="*/ 349665 h 3152"/>
                  <a:gd name="T78" fmla="*/ 362188 w 4890"/>
                  <a:gd name="T79" fmla="*/ 330580 h 3152"/>
                  <a:gd name="T80" fmla="*/ 409712 w 4890"/>
                  <a:gd name="T81" fmla="*/ 292408 h 3152"/>
                  <a:gd name="T82" fmla="*/ 463716 w 4890"/>
                  <a:gd name="T83" fmla="*/ 254237 h 3152"/>
                  <a:gd name="T84" fmla="*/ 524201 w 4890"/>
                  <a:gd name="T85" fmla="*/ 225788 h 3152"/>
                  <a:gd name="T86" fmla="*/ 578205 w 4890"/>
                  <a:gd name="T87" fmla="*/ 187617 h 3152"/>
                  <a:gd name="T88" fmla="*/ 673613 w 4890"/>
                  <a:gd name="T89" fmla="*/ 203461 h 3152"/>
                  <a:gd name="T90" fmla="*/ 746699 w 4890"/>
                  <a:gd name="T91" fmla="*/ 209943 h 3152"/>
                  <a:gd name="T92" fmla="*/ 835626 w 4890"/>
                  <a:gd name="T93" fmla="*/ 171772 h 3152"/>
                  <a:gd name="T94" fmla="*/ 921312 w 4890"/>
                  <a:gd name="T95" fmla="*/ 146204 h 3152"/>
                  <a:gd name="T96" fmla="*/ 1048402 w 4890"/>
                  <a:gd name="T97" fmla="*/ 105152 h 3152"/>
                  <a:gd name="T98" fmla="*/ 1099166 w 4890"/>
                  <a:gd name="T99" fmla="*/ 63739 h 3152"/>
                  <a:gd name="T100" fmla="*/ 1188453 w 4890"/>
                  <a:gd name="T101" fmla="*/ 63739 h 3152"/>
                  <a:gd name="T102" fmla="*/ 1302582 w 4890"/>
                  <a:gd name="T103" fmla="*/ 38172 h 3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890" h="3152">
                    <a:moveTo>
                      <a:pt x="3698" y="0"/>
                    </a:moveTo>
                    <a:lnTo>
                      <a:pt x="3733" y="62"/>
                    </a:lnTo>
                    <a:lnTo>
                      <a:pt x="3733" y="124"/>
                    </a:lnTo>
                    <a:lnTo>
                      <a:pt x="3777" y="177"/>
                    </a:lnTo>
                    <a:lnTo>
                      <a:pt x="3830" y="212"/>
                    </a:lnTo>
                    <a:lnTo>
                      <a:pt x="3909" y="168"/>
                    </a:lnTo>
                    <a:lnTo>
                      <a:pt x="3954" y="239"/>
                    </a:lnTo>
                    <a:lnTo>
                      <a:pt x="3918" y="265"/>
                    </a:lnTo>
                    <a:lnTo>
                      <a:pt x="3927" y="345"/>
                    </a:lnTo>
                    <a:lnTo>
                      <a:pt x="3945" y="389"/>
                    </a:lnTo>
                    <a:lnTo>
                      <a:pt x="3989" y="406"/>
                    </a:lnTo>
                    <a:lnTo>
                      <a:pt x="3989" y="495"/>
                    </a:lnTo>
                    <a:lnTo>
                      <a:pt x="4042" y="521"/>
                    </a:lnTo>
                    <a:lnTo>
                      <a:pt x="4059" y="556"/>
                    </a:lnTo>
                    <a:lnTo>
                      <a:pt x="4130" y="583"/>
                    </a:lnTo>
                    <a:lnTo>
                      <a:pt x="4139" y="636"/>
                    </a:lnTo>
                    <a:lnTo>
                      <a:pt x="4112" y="689"/>
                    </a:lnTo>
                    <a:lnTo>
                      <a:pt x="4059" y="706"/>
                    </a:lnTo>
                    <a:lnTo>
                      <a:pt x="4042" y="768"/>
                    </a:lnTo>
                    <a:lnTo>
                      <a:pt x="3980" y="803"/>
                    </a:lnTo>
                    <a:lnTo>
                      <a:pt x="3909" y="821"/>
                    </a:lnTo>
                    <a:lnTo>
                      <a:pt x="3477" y="1271"/>
                    </a:lnTo>
                    <a:lnTo>
                      <a:pt x="3539" y="1306"/>
                    </a:lnTo>
                    <a:lnTo>
                      <a:pt x="3601" y="1289"/>
                    </a:lnTo>
                    <a:lnTo>
                      <a:pt x="3654" y="1333"/>
                    </a:lnTo>
                    <a:lnTo>
                      <a:pt x="3742" y="1289"/>
                    </a:lnTo>
                    <a:lnTo>
                      <a:pt x="3768" y="1324"/>
                    </a:lnTo>
                    <a:lnTo>
                      <a:pt x="3821" y="1324"/>
                    </a:lnTo>
                    <a:lnTo>
                      <a:pt x="3856" y="1368"/>
                    </a:lnTo>
                    <a:lnTo>
                      <a:pt x="3856" y="1456"/>
                    </a:lnTo>
                    <a:lnTo>
                      <a:pt x="3901" y="1492"/>
                    </a:lnTo>
                    <a:lnTo>
                      <a:pt x="3962" y="1448"/>
                    </a:lnTo>
                    <a:lnTo>
                      <a:pt x="3971" y="1501"/>
                    </a:lnTo>
                    <a:lnTo>
                      <a:pt x="4024" y="1536"/>
                    </a:lnTo>
                    <a:lnTo>
                      <a:pt x="4077" y="1536"/>
                    </a:lnTo>
                    <a:lnTo>
                      <a:pt x="4112" y="1598"/>
                    </a:lnTo>
                    <a:lnTo>
                      <a:pt x="4174" y="1642"/>
                    </a:lnTo>
                    <a:lnTo>
                      <a:pt x="4245" y="1677"/>
                    </a:lnTo>
                    <a:lnTo>
                      <a:pt x="4254" y="1721"/>
                    </a:lnTo>
                    <a:lnTo>
                      <a:pt x="4315" y="1748"/>
                    </a:lnTo>
                    <a:lnTo>
                      <a:pt x="4360" y="1818"/>
                    </a:lnTo>
                    <a:lnTo>
                      <a:pt x="4342" y="1871"/>
                    </a:lnTo>
                    <a:lnTo>
                      <a:pt x="4377" y="1924"/>
                    </a:lnTo>
                    <a:lnTo>
                      <a:pt x="4386" y="1977"/>
                    </a:lnTo>
                    <a:lnTo>
                      <a:pt x="4404" y="2048"/>
                    </a:lnTo>
                    <a:lnTo>
                      <a:pt x="4483" y="2003"/>
                    </a:lnTo>
                    <a:lnTo>
                      <a:pt x="4483" y="2065"/>
                    </a:lnTo>
                    <a:lnTo>
                      <a:pt x="4518" y="2109"/>
                    </a:lnTo>
                    <a:lnTo>
                      <a:pt x="4501" y="2180"/>
                    </a:lnTo>
                    <a:lnTo>
                      <a:pt x="4474" y="2233"/>
                    </a:lnTo>
                    <a:lnTo>
                      <a:pt x="4545" y="2312"/>
                    </a:lnTo>
                    <a:lnTo>
                      <a:pt x="4571" y="2356"/>
                    </a:lnTo>
                    <a:lnTo>
                      <a:pt x="4615" y="2383"/>
                    </a:lnTo>
                    <a:lnTo>
                      <a:pt x="4615" y="2436"/>
                    </a:lnTo>
                    <a:lnTo>
                      <a:pt x="4615" y="2498"/>
                    </a:lnTo>
                    <a:lnTo>
                      <a:pt x="4695" y="2533"/>
                    </a:lnTo>
                    <a:lnTo>
                      <a:pt x="4695" y="2577"/>
                    </a:lnTo>
                    <a:lnTo>
                      <a:pt x="4730" y="2603"/>
                    </a:lnTo>
                    <a:lnTo>
                      <a:pt x="4713" y="2665"/>
                    </a:lnTo>
                    <a:lnTo>
                      <a:pt x="4748" y="2727"/>
                    </a:lnTo>
                    <a:lnTo>
                      <a:pt x="4801" y="2780"/>
                    </a:lnTo>
                    <a:lnTo>
                      <a:pt x="4783" y="2886"/>
                    </a:lnTo>
                    <a:lnTo>
                      <a:pt x="4845" y="2912"/>
                    </a:lnTo>
                    <a:lnTo>
                      <a:pt x="4889" y="2956"/>
                    </a:lnTo>
                    <a:lnTo>
                      <a:pt x="4845" y="3027"/>
                    </a:lnTo>
                    <a:lnTo>
                      <a:pt x="4889" y="3133"/>
                    </a:lnTo>
                    <a:lnTo>
                      <a:pt x="4792" y="3124"/>
                    </a:lnTo>
                    <a:lnTo>
                      <a:pt x="4704" y="3151"/>
                    </a:lnTo>
                    <a:lnTo>
                      <a:pt x="4598" y="3142"/>
                    </a:lnTo>
                    <a:lnTo>
                      <a:pt x="4589" y="3080"/>
                    </a:lnTo>
                    <a:lnTo>
                      <a:pt x="4571" y="3001"/>
                    </a:lnTo>
                    <a:lnTo>
                      <a:pt x="4598" y="2903"/>
                    </a:lnTo>
                    <a:lnTo>
                      <a:pt x="4562" y="2780"/>
                    </a:lnTo>
                    <a:lnTo>
                      <a:pt x="4483" y="2692"/>
                    </a:lnTo>
                    <a:lnTo>
                      <a:pt x="4474" y="2595"/>
                    </a:lnTo>
                    <a:lnTo>
                      <a:pt x="4430" y="2480"/>
                    </a:lnTo>
                    <a:lnTo>
                      <a:pt x="4324" y="2418"/>
                    </a:lnTo>
                    <a:lnTo>
                      <a:pt x="4271" y="2330"/>
                    </a:lnTo>
                    <a:lnTo>
                      <a:pt x="4227" y="2198"/>
                    </a:lnTo>
                    <a:lnTo>
                      <a:pt x="4174" y="2109"/>
                    </a:lnTo>
                    <a:lnTo>
                      <a:pt x="4086" y="2065"/>
                    </a:lnTo>
                    <a:lnTo>
                      <a:pt x="3980" y="2083"/>
                    </a:lnTo>
                    <a:lnTo>
                      <a:pt x="3892" y="2171"/>
                    </a:lnTo>
                    <a:lnTo>
                      <a:pt x="3795" y="2242"/>
                    </a:lnTo>
                    <a:lnTo>
                      <a:pt x="3671" y="2401"/>
                    </a:lnTo>
                    <a:lnTo>
                      <a:pt x="3592" y="2418"/>
                    </a:lnTo>
                    <a:lnTo>
                      <a:pt x="3521" y="2471"/>
                    </a:lnTo>
                    <a:lnTo>
                      <a:pt x="3539" y="2551"/>
                    </a:lnTo>
                    <a:lnTo>
                      <a:pt x="3574" y="2595"/>
                    </a:lnTo>
                    <a:lnTo>
                      <a:pt x="3495" y="2577"/>
                    </a:lnTo>
                    <a:lnTo>
                      <a:pt x="3424" y="2542"/>
                    </a:lnTo>
                    <a:lnTo>
                      <a:pt x="3389" y="2471"/>
                    </a:lnTo>
                    <a:lnTo>
                      <a:pt x="3353" y="2401"/>
                    </a:lnTo>
                    <a:lnTo>
                      <a:pt x="3292" y="2365"/>
                    </a:lnTo>
                    <a:lnTo>
                      <a:pt x="3230" y="2374"/>
                    </a:lnTo>
                    <a:lnTo>
                      <a:pt x="3177" y="2445"/>
                    </a:lnTo>
                    <a:lnTo>
                      <a:pt x="3151" y="2506"/>
                    </a:lnTo>
                    <a:lnTo>
                      <a:pt x="3195" y="2533"/>
                    </a:lnTo>
                    <a:lnTo>
                      <a:pt x="3203" y="2577"/>
                    </a:lnTo>
                    <a:lnTo>
                      <a:pt x="3274" y="2630"/>
                    </a:lnTo>
                    <a:lnTo>
                      <a:pt x="1747" y="2683"/>
                    </a:lnTo>
                    <a:lnTo>
                      <a:pt x="1659" y="2683"/>
                    </a:lnTo>
                    <a:lnTo>
                      <a:pt x="1606" y="2656"/>
                    </a:lnTo>
                    <a:lnTo>
                      <a:pt x="1536" y="2639"/>
                    </a:lnTo>
                    <a:lnTo>
                      <a:pt x="1483" y="2683"/>
                    </a:lnTo>
                    <a:lnTo>
                      <a:pt x="1403" y="2683"/>
                    </a:lnTo>
                    <a:lnTo>
                      <a:pt x="1324" y="2692"/>
                    </a:lnTo>
                    <a:lnTo>
                      <a:pt x="1288" y="2727"/>
                    </a:lnTo>
                    <a:lnTo>
                      <a:pt x="1227" y="2727"/>
                    </a:lnTo>
                    <a:lnTo>
                      <a:pt x="1183" y="2692"/>
                    </a:lnTo>
                    <a:lnTo>
                      <a:pt x="1138" y="2674"/>
                    </a:lnTo>
                    <a:lnTo>
                      <a:pt x="1041" y="2683"/>
                    </a:lnTo>
                    <a:lnTo>
                      <a:pt x="980" y="2674"/>
                    </a:lnTo>
                    <a:lnTo>
                      <a:pt x="927" y="2603"/>
                    </a:lnTo>
                    <a:lnTo>
                      <a:pt x="883" y="2559"/>
                    </a:lnTo>
                    <a:lnTo>
                      <a:pt x="821" y="2533"/>
                    </a:lnTo>
                    <a:lnTo>
                      <a:pt x="821" y="2480"/>
                    </a:lnTo>
                    <a:lnTo>
                      <a:pt x="874" y="2445"/>
                    </a:lnTo>
                    <a:lnTo>
                      <a:pt x="883" y="2392"/>
                    </a:lnTo>
                    <a:lnTo>
                      <a:pt x="874" y="2321"/>
                    </a:lnTo>
                    <a:lnTo>
                      <a:pt x="909" y="2268"/>
                    </a:lnTo>
                    <a:lnTo>
                      <a:pt x="980" y="2224"/>
                    </a:lnTo>
                    <a:lnTo>
                      <a:pt x="1015" y="2171"/>
                    </a:lnTo>
                    <a:lnTo>
                      <a:pt x="997" y="2109"/>
                    </a:lnTo>
                    <a:lnTo>
                      <a:pt x="953" y="2092"/>
                    </a:lnTo>
                    <a:lnTo>
                      <a:pt x="900" y="2136"/>
                    </a:lnTo>
                    <a:lnTo>
                      <a:pt x="847" y="2118"/>
                    </a:lnTo>
                    <a:lnTo>
                      <a:pt x="803" y="2153"/>
                    </a:lnTo>
                    <a:lnTo>
                      <a:pt x="715" y="2145"/>
                    </a:lnTo>
                    <a:lnTo>
                      <a:pt x="671" y="2189"/>
                    </a:lnTo>
                    <a:lnTo>
                      <a:pt x="521" y="2127"/>
                    </a:lnTo>
                    <a:lnTo>
                      <a:pt x="459" y="2198"/>
                    </a:lnTo>
                    <a:lnTo>
                      <a:pt x="415" y="2145"/>
                    </a:lnTo>
                    <a:lnTo>
                      <a:pt x="344" y="2118"/>
                    </a:lnTo>
                    <a:lnTo>
                      <a:pt x="282" y="2118"/>
                    </a:lnTo>
                    <a:lnTo>
                      <a:pt x="256" y="2021"/>
                    </a:lnTo>
                    <a:lnTo>
                      <a:pt x="221" y="1968"/>
                    </a:lnTo>
                    <a:lnTo>
                      <a:pt x="177" y="1915"/>
                    </a:lnTo>
                    <a:lnTo>
                      <a:pt x="124" y="1871"/>
                    </a:lnTo>
                    <a:lnTo>
                      <a:pt x="53" y="1871"/>
                    </a:lnTo>
                    <a:lnTo>
                      <a:pt x="0" y="1836"/>
                    </a:lnTo>
                    <a:lnTo>
                      <a:pt x="388" y="1562"/>
                    </a:lnTo>
                    <a:lnTo>
                      <a:pt x="450" y="1527"/>
                    </a:lnTo>
                    <a:lnTo>
                      <a:pt x="538" y="1509"/>
                    </a:lnTo>
                    <a:lnTo>
                      <a:pt x="582" y="1430"/>
                    </a:lnTo>
                    <a:lnTo>
                      <a:pt x="662" y="1412"/>
                    </a:lnTo>
                    <a:lnTo>
                      <a:pt x="671" y="1342"/>
                    </a:lnTo>
                    <a:lnTo>
                      <a:pt x="662" y="1306"/>
                    </a:lnTo>
                    <a:lnTo>
                      <a:pt x="706" y="1271"/>
                    </a:lnTo>
                    <a:lnTo>
                      <a:pt x="653" y="1218"/>
                    </a:lnTo>
                    <a:lnTo>
                      <a:pt x="706" y="1156"/>
                    </a:lnTo>
                    <a:lnTo>
                      <a:pt x="759" y="1112"/>
                    </a:lnTo>
                    <a:lnTo>
                      <a:pt x="830" y="1121"/>
                    </a:lnTo>
                    <a:lnTo>
                      <a:pt x="821" y="1068"/>
                    </a:lnTo>
                    <a:lnTo>
                      <a:pt x="838" y="1024"/>
                    </a:lnTo>
                    <a:lnTo>
                      <a:pt x="785" y="971"/>
                    </a:lnTo>
                    <a:lnTo>
                      <a:pt x="838" y="918"/>
                    </a:lnTo>
                    <a:lnTo>
                      <a:pt x="909" y="909"/>
                    </a:lnTo>
                    <a:lnTo>
                      <a:pt x="962" y="865"/>
                    </a:lnTo>
                    <a:lnTo>
                      <a:pt x="1006" y="918"/>
                    </a:lnTo>
                    <a:lnTo>
                      <a:pt x="1059" y="892"/>
                    </a:lnTo>
                    <a:lnTo>
                      <a:pt x="1041" y="830"/>
                    </a:lnTo>
                    <a:lnTo>
                      <a:pt x="1112" y="848"/>
                    </a:lnTo>
                    <a:lnTo>
                      <a:pt x="1138" y="812"/>
                    </a:lnTo>
                    <a:lnTo>
                      <a:pt x="1147" y="759"/>
                    </a:lnTo>
                    <a:lnTo>
                      <a:pt x="1200" y="759"/>
                    </a:lnTo>
                    <a:lnTo>
                      <a:pt x="1227" y="706"/>
                    </a:lnTo>
                    <a:lnTo>
                      <a:pt x="1288" y="706"/>
                    </a:lnTo>
                    <a:lnTo>
                      <a:pt x="1288" y="671"/>
                    </a:lnTo>
                    <a:lnTo>
                      <a:pt x="1386" y="689"/>
                    </a:lnTo>
                    <a:lnTo>
                      <a:pt x="1456" y="680"/>
                    </a:lnTo>
                    <a:lnTo>
                      <a:pt x="1456" y="627"/>
                    </a:lnTo>
                    <a:lnTo>
                      <a:pt x="1465" y="556"/>
                    </a:lnTo>
                    <a:lnTo>
                      <a:pt x="1500" y="539"/>
                    </a:lnTo>
                    <a:lnTo>
                      <a:pt x="1553" y="583"/>
                    </a:lnTo>
                    <a:lnTo>
                      <a:pt x="1606" y="521"/>
                    </a:lnTo>
                    <a:lnTo>
                      <a:pt x="1677" y="556"/>
                    </a:lnTo>
                    <a:lnTo>
                      <a:pt x="1747" y="556"/>
                    </a:lnTo>
                    <a:lnTo>
                      <a:pt x="1827" y="512"/>
                    </a:lnTo>
                    <a:lnTo>
                      <a:pt x="1871" y="565"/>
                    </a:lnTo>
                    <a:lnTo>
                      <a:pt x="1924" y="539"/>
                    </a:lnTo>
                    <a:lnTo>
                      <a:pt x="1950" y="583"/>
                    </a:lnTo>
                    <a:lnTo>
                      <a:pt x="2012" y="556"/>
                    </a:lnTo>
                    <a:lnTo>
                      <a:pt x="2074" y="583"/>
                    </a:lnTo>
                    <a:lnTo>
                      <a:pt x="2118" y="530"/>
                    </a:lnTo>
                    <a:lnTo>
                      <a:pt x="2189" y="530"/>
                    </a:lnTo>
                    <a:lnTo>
                      <a:pt x="2277" y="530"/>
                    </a:lnTo>
                    <a:lnTo>
                      <a:pt x="2321" y="477"/>
                    </a:lnTo>
                    <a:lnTo>
                      <a:pt x="2383" y="486"/>
                    </a:lnTo>
                    <a:lnTo>
                      <a:pt x="2409" y="424"/>
                    </a:lnTo>
                    <a:lnTo>
                      <a:pt x="2497" y="442"/>
                    </a:lnTo>
                    <a:lnTo>
                      <a:pt x="2559" y="406"/>
                    </a:lnTo>
                    <a:lnTo>
                      <a:pt x="2789" y="406"/>
                    </a:lnTo>
                    <a:lnTo>
                      <a:pt x="2771" y="345"/>
                    </a:lnTo>
                    <a:lnTo>
                      <a:pt x="2859" y="327"/>
                    </a:lnTo>
                    <a:lnTo>
                      <a:pt x="2912" y="292"/>
                    </a:lnTo>
                    <a:lnTo>
                      <a:pt x="2903" y="239"/>
                    </a:lnTo>
                    <a:lnTo>
                      <a:pt x="2992" y="239"/>
                    </a:lnTo>
                    <a:lnTo>
                      <a:pt x="3000" y="195"/>
                    </a:lnTo>
                    <a:lnTo>
                      <a:pt x="3053" y="177"/>
                    </a:lnTo>
                    <a:lnTo>
                      <a:pt x="3124" y="177"/>
                    </a:lnTo>
                    <a:lnTo>
                      <a:pt x="3177" y="150"/>
                    </a:lnTo>
                    <a:lnTo>
                      <a:pt x="3239" y="168"/>
                    </a:lnTo>
                    <a:lnTo>
                      <a:pt x="3301" y="177"/>
                    </a:lnTo>
                    <a:lnTo>
                      <a:pt x="3371" y="168"/>
                    </a:lnTo>
                    <a:lnTo>
                      <a:pt x="3459" y="177"/>
                    </a:lnTo>
                    <a:lnTo>
                      <a:pt x="3512" y="186"/>
                    </a:lnTo>
                    <a:lnTo>
                      <a:pt x="3618" y="106"/>
                    </a:lnTo>
                    <a:lnTo>
                      <a:pt x="3698" y="0"/>
                    </a:lnTo>
                  </a:path>
                </a:pathLst>
              </a:custGeom>
              <a:solidFill>
                <a:srgbClr val="27A6D3"/>
              </a:solidFill>
              <a:ln w="9525">
                <a:solidFill>
                  <a:schemeClr val="bg1"/>
                </a:solidFill>
                <a:round/>
                <a:headEnd/>
                <a:tailEnd/>
              </a:ln>
            </p:spPr>
            <p:txBody>
              <a:bodyPr wrap="none" anchor="ctr"/>
              <a:lstStyle/>
              <a:p>
                <a:endParaRPr lang="es-CO"/>
              </a:p>
            </p:txBody>
          </p:sp>
          <p:sp>
            <p:nvSpPr>
              <p:cNvPr id="42" name="Freeform 7">
                <a:extLst>
                  <a:ext uri="{FF2B5EF4-FFF2-40B4-BE49-F238E27FC236}">
                    <a16:creationId xmlns="" xmlns:a16="http://schemas.microsoft.com/office/drawing/2014/main" id="{C24FACB0-0688-4215-A389-DA6AB7811F27}"/>
                  </a:ext>
                </a:extLst>
              </p:cNvPr>
              <p:cNvSpPr>
                <a:spLocks noChangeArrowheads="1"/>
              </p:cNvSpPr>
              <p:nvPr/>
            </p:nvSpPr>
            <p:spPr bwMode="auto">
              <a:xfrm>
                <a:off x="7241082" y="3111475"/>
                <a:ext cx="1528763" cy="1436687"/>
              </a:xfrm>
              <a:custGeom>
                <a:avLst/>
                <a:gdLst>
                  <a:gd name="T0" fmla="*/ 1442712 w 4246"/>
                  <a:gd name="T1" fmla="*/ 822971 h 3989"/>
                  <a:gd name="T2" fmla="*/ 1439471 w 4246"/>
                  <a:gd name="T3" fmla="*/ 756341 h 3989"/>
                  <a:gd name="T4" fmla="*/ 1417148 w 4246"/>
                  <a:gd name="T5" fmla="*/ 670622 h 3989"/>
                  <a:gd name="T6" fmla="*/ 1394825 w 4246"/>
                  <a:gd name="T7" fmla="*/ 600390 h 3989"/>
                  <a:gd name="T8" fmla="*/ 1394825 w 4246"/>
                  <a:gd name="T9" fmla="*/ 521155 h 3989"/>
                  <a:gd name="T10" fmla="*/ 1413908 w 4246"/>
                  <a:gd name="T11" fmla="*/ 460647 h 3989"/>
                  <a:gd name="T12" fmla="*/ 1398066 w 4246"/>
                  <a:gd name="T13" fmla="*/ 406623 h 3989"/>
                  <a:gd name="T14" fmla="*/ 1382224 w 4246"/>
                  <a:gd name="T15" fmla="*/ 365204 h 3989"/>
                  <a:gd name="T16" fmla="*/ 1439471 w 4246"/>
                  <a:gd name="T17" fmla="*/ 311180 h 3989"/>
                  <a:gd name="T18" fmla="*/ 1461434 w 4246"/>
                  <a:gd name="T19" fmla="*/ 254275 h 3989"/>
                  <a:gd name="T20" fmla="*/ 1455313 w 4246"/>
                  <a:gd name="T21" fmla="*/ 190526 h 3989"/>
                  <a:gd name="T22" fmla="*/ 1502840 w 4246"/>
                  <a:gd name="T23" fmla="*/ 111290 h 3989"/>
                  <a:gd name="T24" fmla="*/ 1502840 w 4246"/>
                  <a:gd name="T25" fmla="*/ 63389 h 3989"/>
                  <a:gd name="T26" fmla="*/ 1483757 w 4246"/>
                  <a:gd name="T27" fmla="*/ 12606 h 3989"/>
                  <a:gd name="T28" fmla="*/ 1410667 w 4246"/>
                  <a:gd name="T29" fmla="*/ 3241 h 3989"/>
                  <a:gd name="T30" fmla="*/ 1324976 w 4246"/>
                  <a:gd name="T31" fmla="*/ 21970 h 3989"/>
                  <a:gd name="T32" fmla="*/ 1248646 w 4246"/>
                  <a:gd name="T33" fmla="*/ 21970 h 3989"/>
                  <a:gd name="T34" fmla="*/ 1175556 w 4246"/>
                  <a:gd name="T35" fmla="*/ 31694 h 3989"/>
                  <a:gd name="T36" fmla="*/ 1077263 w 4246"/>
                  <a:gd name="T37" fmla="*/ 47541 h 3989"/>
                  <a:gd name="T38" fmla="*/ 953407 w 4246"/>
                  <a:gd name="T39" fmla="*/ 44300 h 3989"/>
                  <a:gd name="T40" fmla="*/ 835671 w 4246"/>
                  <a:gd name="T41" fmla="*/ 41058 h 3989"/>
                  <a:gd name="T42" fmla="*/ 778423 w 4246"/>
                  <a:gd name="T43" fmla="*/ 79236 h 3989"/>
                  <a:gd name="T44" fmla="*/ 715055 w 4246"/>
                  <a:gd name="T45" fmla="*/ 63389 h 3989"/>
                  <a:gd name="T46" fmla="*/ 663928 w 4246"/>
                  <a:gd name="T47" fmla="*/ 104807 h 3989"/>
                  <a:gd name="T48" fmla="*/ 584718 w 4246"/>
                  <a:gd name="T49" fmla="*/ 117413 h 3989"/>
                  <a:gd name="T50" fmla="*/ 518109 w 4246"/>
                  <a:gd name="T51" fmla="*/ 123896 h 3989"/>
                  <a:gd name="T52" fmla="*/ 466982 w 4246"/>
                  <a:gd name="T53" fmla="*/ 171437 h 3989"/>
                  <a:gd name="T54" fmla="*/ 445019 w 4246"/>
                  <a:gd name="T55" fmla="*/ 225462 h 3989"/>
                  <a:gd name="T56" fmla="*/ 397133 w 4246"/>
                  <a:gd name="T57" fmla="*/ 276244 h 3989"/>
                  <a:gd name="T58" fmla="*/ 333764 w 4246"/>
                  <a:gd name="T59" fmla="*/ 305057 h 3989"/>
                  <a:gd name="T60" fmla="*/ 222510 w 4246"/>
                  <a:gd name="T61" fmla="*/ 352599 h 3989"/>
                  <a:gd name="T62" fmla="*/ 158781 w 4246"/>
                  <a:gd name="T63" fmla="*/ 422470 h 3989"/>
                  <a:gd name="T64" fmla="*/ 82811 w 4246"/>
                  <a:gd name="T65" fmla="*/ 476495 h 3989"/>
                  <a:gd name="T66" fmla="*/ 22323 w 4246"/>
                  <a:gd name="T67" fmla="*/ 562573 h 3989"/>
                  <a:gd name="T68" fmla="*/ 41405 w 4246"/>
                  <a:gd name="T69" fmla="*/ 1407874 h 3989"/>
                  <a:gd name="T70" fmla="*/ 117736 w 4246"/>
                  <a:gd name="T71" fmla="*/ 1407874 h 3989"/>
                  <a:gd name="T72" fmla="*/ 149420 w 4246"/>
                  <a:gd name="T73" fmla="*/ 1433085 h 3989"/>
                  <a:gd name="T74" fmla="*/ 212788 w 4246"/>
                  <a:gd name="T75" fmla="*/ 1417238 h 3989"/>
                  <a:gd name="T76" fmla="*/ 257434 w 4246"/>
                  <a:gd name="T77" fmla="*/ 1392027 h 3989"/>
                  <a:gd name="T78" fmla="*/ 320803 w 4246"/>
                  <a:gd name="T79" fmla="*/ 1394908 h 3989"/>
                  <a:gd name="T80" fmla="*/ 368689 w 4246"/>
                  <a:gd name="T81" fmla="*/ 1334761 h 3989"/>
                  <a:gd name="T82" fmla="*/ 362208 w 4246"/>
                  <a:gd name="T83" fmla="*/ 1290101 h 3989"/>
                  <a:gd name="T84" fmla="*/ 425937 w 4246"/>
                  <a:gd name="T85" fmla="*/ 1255165 h 3989"/>
                  <a:gd name="T86" fmla="*/ 409734 w 4246"/>
                  <a:gd name="T87" fmla="*/ 1201141 h 3989"/>
                  <a:gd name="T88" fmla="*/ 473463 w 4246"/>
                  <a:gd name="T89" fmla="*/ 1162964 h 3989"/>
                  <a:gd name="T90" fmla="*/ 501907 w 4246"/>
                  <a:gd name="T91" fmla="*/ 1150358 h 3989"/>
                  <a:gd name="T92" fmla="*/ 540072 w 4246"/>
                  <a:gd name="T93" fmla="*/ 1124787 h 3989"/>
                  <a:gd name="T94" fmla="*/ 590838 w 4246"/>
                  <a:gd name="T95" fmla="*/ 1105698 h 3989"/>
                  <a:gd name="T96" fmla="*/ 651326 w 4246"/>
                  <a:gd name="T97" fmla="*/ 1096334 h 3989"/>
                  <a:gd name="T98" fmla="*/ 667169 w 4246"/>
                  <a:gd name="T99" fmla="*/ 1045551 h 3989"/>
                  <a:gd name="T100" fmla="*/ 730897 w 4246"/>
                  <a:gd name="T101" fmla="*/ 1051674 h 3989"/>
                  <a:gd name="T102" fmla="*/ 800746 w 4246"/>
                  <a:gd name="T103" fmla="*/ 1054915 h 3989"/>
                  <a:gd name="T104" fmla="*/ 851513 w 4246"/>
                  <a:gd name="T105" fmla="*/ 1051674 h 3989"/>
                  <a:gd name="T106" fmla="*/ 915242 w 4246"/>
                  <a:gd name="T107" fmla="*/ 1042309 h 3989"/>
                  <a:gd name="T108" fmla="*/ 985091 w 4246"/>
                  <a:gd name="T109" fmla="*/ 1026462 h 3989"/>
                  <a:gd name="T110" fmla="*/ 1048459 w 4246"/>
                  <a:gd name="T111" fmla="*/ 997649 h 3989"/>
                  <a:gd name="T112" fmla="*/ 1156474 w 4246"/>
                  <a:gd name="T113" fmla="*/ 969196 h 3989"/>
                  <a:gd name="T114" fmla="*/ 1204360 w 4246"/>
                  <a:gd name="T115" fmla="*/ 937502 h 3989"/>
                  <a:gd name="T116" fmla="*/ 1251886 w 4246"/>
                  <a:gd name="T117" fmla="*/ 915172 h 3989"/>
                  <a:gd name="T118" fmla="*/ 1315615 w 4246"/>
                  <a:gd name="T119" fmla="*/ 915172 h 3989"/>
                  <a:gd name="T120" fmla="*/ 1391585 w 4246"/>
                  <a:gd name="T121" fmla="*/ 918414 h 3989"/>
                  <a:gd name="T122" fmla="*/ 1452073 w 4246"/>
                  <a:gd name="T123" fmla="*/ 845301 h 39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246" h="3989">
                    <a:moveTo>
                      <a:pt x="4033" y="2347"/>
                    </a:moveTo>
                    <a:lnTo>
                      <a:pt x="4051" y="2303"/>
                    </a:lnTo>
                    <a:lnTo>
                      <a:pt x="4007" y="2285"/>
                    </a:lnTo>
                    <a:lnTo>
                      <a:pt x="4059" y="2197"/>
                    </a:lnTo>
                    <a:lnTo>
                      <a:pt x="4042" y="2144"/>
                    </a:lnTo>
                    <a:lnTo>
                      <a:pt x="3998" y="2100"/>
                    </a:lnTo>
                    <a:lnTo>
                      <a:pt x="4015" y="2012"/>
                    </a:lnTo>
                    <a:lnTo>
                      <a:pt x="3998" y="1941"/>
                    </a:lnTo>
                    <a:lnTo>
                      <a:pt x="3936" y="1862"/>
                    </a:lnTo>
                    <a:lnTo>
                      <a:pt x="3892" y="1809"/>
                    </a:lnTo>
                    <a:lnTo>
                      <a:pt x="3857" y="1729"/>
                    </a:lnTo>
                    <a:lnTo>
                      <a:pt x="3874" y="1667"/>
                    </a:lnTo>
                    <a:lnTo>
                      <a:pt x="3901" y="1606"/>
                    </a:lnTo>
                    <a:lnTo>
                      <a:pt x="3892" y="1509"/>
                    </a:lnTo>
                    <a:lnTo>
                      <a:pt x="3874" y="1447"/>
                    </a:lnTo>
                    <a:lnTo>
                      <a:pt x="3909" y="1394"/>
                    </a:lnTo>
                    <a:lnTo>
                      <a:pt x="3892" y="1323"/>
                    </a:lnTo>
                    <a:lnTo>
                      <a:pt x="3927" y="1279"/>
                    </a:lnTo>
                    <a:lnTo>
                      <a:pt x="3901" y="1235"/>
                    </a:lnTo>
                    <a:lnTo>
                      <a:pt x="3927" y="1182"/>
                    </a:lnTo>
                    <a:lnTo>
                      <a:pt x="3883" y="1129"/>
                    </a:lnTo>
                    <a:lnTo>
                      <a:pt x="3901" y="1094"/>
                    </a:lnTo>
                    <a:lnTo>
                      <a:pt x="3839" y="1067"/>
                    </a:lnTo>
                    <a:lnTo>
                      <a:pt x="3839" y="1014"/>
                    </a:lnTo>
                    <a:lnTo>
                      <a:pt x="3901" y="970"/>
                    </a:lnTo>
                    <a:lnTo>
                      <a:pt x="3945" y="917"/>
                    </a:lnTo>
                    <a:lnTo>
                      <a:pt x="3998" y="864"/>
                    </a:lnTo>
                    <a:lnTo>
                      <a:pt x="4051" y="811"/>
                    </a:lnTo>
                    <a:lnTo>
                      <a:pt x="4086" y="767"/>
                    </a:lnTo>
                    <a:lnTo>
                      <a:pt x="4059" y="706"/>
                    </a:lnTo>
                    <a:lnTo>
                      <a:pt x="4033" y="653"/>
                    </a:lnTo>
                    <a:lnTo>
                      <a:pt x="4068" y="591"/>
                    </a:lnTo>
                    <a:lnTo>
                      <a:pt x="4042" y="529"/>
                    </a:lnTo>
                    <a:lnTo>
                      <a:pt x="4086" y="432"/>
                    </a:lnTo>
                    <a:lnTo>
                      <a:pt x="4130" y="379"/>
                    </a:lnTo>
                    <a:lnTo>
                      <a:pt x="4174" y="309"/>
                    </a:lnTo>
                    <a:lnTo>
                      <a:pt x="4245" y="256"/>
                    </a:lnTo>
                    <a:lnTo>
                      <a:pt x="4236" y="194"/>
                    </a:lnTo>
                    <a:lnTo>
                      <a:pt x="4174" y="176"/>
                    </a:lnTo>
                    <a:lnTo>
                      <a:pt x="4139" y="114"/>
                    </a:lnTo>
                    <a:lnTo>
                      <a:pt x="4174" y="79"/>
                    </a:lnTo>
                    <a:lnTo>
                      <a:pt x="4121" y="35"/>
                    </a:lnTo>
                    <a:lnTo>
                      <a:pt x="4051" y="0"/>
                    </a:lnTo>
                    <a:lnTo>
                      <a:pt x="3971" y="0"/>
                    </a:lnTo>
                    <a:lnTo>
                      <a:pt x="3918" y="9"/>
                    </a:lnTo>
                    <a:lnTo>
                      <a:pt x="3821" y="35"/>
                    </a:lnTo>
                    <a:lnTo>
                      <a:pt x="3759" y="70"/>
                    </a:lnTo>
                    <a:lnTo>
                      <a:pt x="3680" y="61"/>
                    </a:lnTo>
                    <a:lnTo>
                      <a:pt x="3609" y="26"/>
                    </a:lnTo>
                    <a:lnTo>
                      <a:pt x="3539" y="26"/>
                    </a:lnTo>
                    <a:lnTo>
                      <a:pt x="3468" y="61"/>
                    </a:lnTo>
                    <a:lnTo>
                      <a:pt x="3433" y="106"/>
                    </a:lnTo>
                    <a:lnTo>
                      <a:pt x="3345" y="114"/>
                    </a:lnTo>
                    <a:lnTo>
                      <a:pt x="3265" y="88"/>
                    </a:lnTo>
                    <a:lnTo>
                      <a:pt x="3186" y="123"/>
                    </a:lnTo>
                    <a:lnTo>
                      <a:pt x="3133" y="159"/>
                    </a:lnTo>
                    <a:lnTo>
                      <a:pt x="2992" y="132"/>
                    </a:lnTo>
                    <a:lnTo>
                      <a:pt x="2815" y="176"/>
                    </a:lnTo>
                    <a:lnTo>
                      <a:pt x="2753" y="159"/>
                    </a:lnTo>
                    <a:lnTo>
                      <a:pt x="2648" y="123"/>
                    </a:lnTo>
                    <a:lnTo>
                      <a:pt x="2533" y="123"/>
                    </a:lnTo>
                    <a:lnTo>
                      <a:pt x="2427" y="123"/>
                    </a:lnTo>
                    <a:lnTo>
                      <a:pt x="2321" y="114"/>
                    </a:lnTo>
                    <a:lnTo>
                      <a:pt x="2250" y="106"/>
                    </a:lnTo>
                    <a:lnTo>
                      <a:pt x="2215" y="159"/>
                    </a:lnTo>
                    <a:lnTo>
                      <a:pt x="2162" y="220"/>
                    </a:lnTo>
                    <a:lnTo>
                      <a:pt x="2083" y="256"/>
                    </a:lnTo>
                    <a:lnTo>
                      <a:pt x="2030" y="229"/>
                    </a:lnTo>
                    <a:lnTo>
                      <a:pt x="1986" y="176"/>
                    </a:lnTo>
                    <a:lnTo>
                      <a:pt x="1950" y="211"/>
                    </a:lnTo>
                    <a:lnTo>
                      <a:pt x="1880" y="211"/>
                    </a:lnTo>
                    <a:lnTo>
                      <a:pt x="1844" y="291"/>
                    </a:lnTo>
                    <a:lnTo>
                      <a:pt x="1774" y="291"/>
                    </a:lnTo>
                    <a:lnTo>
                      <a:pt x="1739" y="335"/>
                    </a:lnTo>
                    <a:lnTo>
                      <a:pt x="1624" y="326"/>
                    </a:lnTo>
                    <a:lnTo>
                      <a:pt x="1527" y="335"/>
                    </a:lnTo>
                    <a:lnTo>
                      <a:pt x="1447" y="291"/>
                    </a:lnTo>
                    <a:lnTo>
                      <a:pt x="1439" y="344"/>
                    </a:lnTo>
                    <a:lnTo>
                      <a:pt x="1386" y="370"/>
                    </a:lnTo>
                    <a:lnTo>
                      <a:pt x="1359" y="441"/>
                    </a:lnTo>
                    <a:lnTo>
                      <a:pt x="1297" y="476"/>
                    </a:lnTo>
                    <a:lnTo>
                      <a:pt x="1280" y="529"/>
                    </a:lnTo>
                    <a:lnTo>
                      <a:pt x="1236" y="573"/>
                    </a:lnTo>
                    <a:lnTo>
                      <a:pt x="1236" y="626"/>
                    </a:lnTo>
                    <a:lnTo>
                      <a:pt x="1174" y="670"/>
                    </a:lnTo>
                    <a:lnTo>
                      <a:pt x="1165" y="723"/>
                    </a:lnTo>
                    <a:lnTo>
                      <a:pt x="1103" y="767"/>
                    </a:lnTo>
                    <a:lnTo>
                      <a:pt x="1077" y="811"/>
                    </a:lnTo>
                    <a:lnTo>
                      <a:pt x="997" y="820"/>
                    </a:lnTo>
                    <a:lnTo>
                      <a:pt x="927" y="847"/>
                    </a:lnTo>
                    <a:lnTo>
                      <a:pt x="821" y="847"/>
                    </a:lnTo>
                    <a:lnTo>
                      <a:pt x="715" y="917"/>
                    </a:lnTo>
                    <a:lnTo>
                      <a:pt x="618" y="979"/>
                    </a:lnTo>
                    <a:lnTo>
                      <a:pt x="547" y="1023"/>
                    </a:lnTo>
                    <a:lnTo>
                      <a:pt x="468" y="1076"/>
                    </a:lnTo>
                    <a:lnTo>
                      <a:pt x="441" y="1173"/>
                    </a:lnTo>
                    <a:lnTo>
                      <a:pt x="388" y="1217"/>
                    </a:lnTo>
                    <a:lnTo>
                      <a:pt x="300" y="1270"/>
                    </a:lnTo>
                    <a:lnTo>
                      <a:pt x="230" y="1323"/>
                    </a:lnTo>
                    <a:lnTo>
                      <a:pt x="150" y="1367"/>
                    </a:lnTo>
                    <a:lnTo>
                      <a:pt x="106" y="1482"/>
                    </a:lnTo>
                    <a:lnTo>
                      <a:pt x="62" y="1562"/>
                    </a:lnTo>
                    <a:lnTo>
                      <a:pt x="0" y="1614"/>
                    </a:lnTo>
                    <a:lnTo>
                      <a:pt x="71" y="3873"/>
                    </a:lnTo>
                    <a:lnTo>
                      <a:pt x="115" y="3909"/>
                    </a:lnTo>
                    <a:lnTo>
                      <a:pt x="194" y="3891"/>
                    </a:lnTo>
                    <a:lnTo>
                      <a:pt x="238" y="3917"/>
                    </a:lnTo>
                    <a:lnTo>
                      <a:pt x="327" y="3909"/>
                    </a:lnTo>
                    <a:lnTo>
                      <a:pt x="335" y="3953"/>
                    </a:lnTo>
                    <a:lnTo>
                      <a:pt x="415" y="3944"/>
                    </a:lnTo>
                    <a:lnTo>
                      <a:pt x="415" y="3979"/>
                    </a:lnTo>
                    <a:lnTo>
                      <a:pt x="503" y="3953"/>
                    </a:lnTo>
                    <a:lnTo>
                      <a:pt x="530" y="3988"/>
                    </a:lnTo>
                    <a:lnTo>
                      <a:pt x="591" y="3935"/>
                    </a:lnTo>
                    <a:lnTo>
                      <a:pt x="582" y="3882"/>
                    </a:lnTo>
                    <a:lnTo>
                      <a:pt x="627" y="3838"/>
                    </a:lnTo>
                    <a:lnTo>
                      <a:pt x="715" y="3865"/>
                    </a:lnTo>
                    <a:lnTo>
                      <a:pt x="741" y="3926"/>
                    </a:lnTo>
                    <a:lnTo>
                      <a:pt x="803" y="3891"/>
                    </a:lnTo>
                    <a:lnTo>
                      <a:pt x="891" y="3873"/>
                    </a:lnTo>
                    <a:lnTo>
                      <a:pt x="935" y="3794"/>
                    </a:lnTo>
                    <a:lnTo>
                      <a:pt x="1015" y="3776"/>
                    </a:lnTo>
                    <a:lnTo>
                      <a:pt x="1024" y="3706"/>
                    </a:lnTo>
                    <a:lnTo>
                      <a:pt x="1015" y="3670"/>
                    </a:lnTo>
                    <a:lnTo>
                      <a:pt x="1059" y="3635"/>
                    </a:lnTo>
                    <a:lnTo>
                      <a:pt x="1006" y="3582"/>
                    </a:lnTo>
                    <a:lnTo>
                      <a:pt x="1059" y="3520"/>
                    </a:lnTo>
                    <a:lnTo>
                      <a:pt x="1112" y="3476"/>
                    </a:lnTo>
                    <a:lnTo>
                      <a:pt x="1183" y="3485"/>
                    </a:lnTo>
                    <a:lnTo>
                      <a:pt x="1174" y="3432"/>
                    </a:lnTo>
                    <a:lnTo>
                      <a:pt x="1191" y="3388"/>
                    </a:lnTo>
                    <a:lnTo>
                      <a:pt x="1138" y="3335"/>
                    </a:lnTo>
                    <a:lnTo>
                      <a:pt x="1191" y="3282"/>
                    </a:lnTo>
                    <a:lnTo>
                      <a:pt x="1262" y="3273"/>
                    </a:lnTo>
                    <a:lnTo>
                      <a:pt x="1315" y="3229"/>
                    </a:lnTo>
                    <a:lnTo>
                      <a:pt x="1359" y="3282"/>
                    </a:lnTo>
                    <a:lnTo>
                      <a:pt x="1412" y="3256"/>
                    </a:lnTo>
                    <a:lnTo>
                      <a:pt x="1394" y="3194"/>
                    </a:lnTo>
                    <a:lnTo>
                      <a:pt x="1465" y="3212"/>
                    </a:lnTo>
                    <a:lnTo>
                      <a:pt x="1491" y="3176"/>
                    </a:lnTo>
                    <a:lnTo>
                      <a:pt x="1500" y="3123"/>
                    </a:lnTo>
                    <a:lnTo>
                      <a:pt x="1553" y="3123"/>
                    </a:lnTo>
                    <a:lnTo>
                      <a:pt x="1580" y="3070"/>
                    </a:lnTo>
                    <a:lnTo>
                      <a:pt x="1641" y="3070"/>
                    </a:lnTo>
                    <a:lnTo>
                      <a:pt x="1641" y="3035"/>
                    </a:lnTo>
                    <a:lnTo>
                      <a:pt x="1739" y="3053"/>
                    </a:lnTo>
                    <a:lnTo>
                      <a:pt x="1809" y="3044"/>
                    </a:lnTo>
                    <a:lnTo>
                      <a:pt x="1809" y="2991"/>
                    </a:lnTo>
                    <a:lnTo>
                      <a:pt x="1818" y="2920"/>
                    </a:lnTo>
                    <a:lnTo>
                      <a:pt x="1853" y="2903"/>
                    </a:lnTo>
                    <a:lnTo>
                      <a:pt x="1906" y="2947"/>
                    </a:lnTo>
                    <a:lnTo>
                      <a:pt x="1959" y="2885"/>
                    </a:lnTo>
                    <a:lnTo>
                      <a:pt x="2030" y="2920"/>
                    </a:lnTo>
                    <a:lnTo>
                      <a:pt x="2100" y="2920"/>
                    </a:lnTo>
                    <a:lnTo>
                      <a:pt x="2180" y="2876"/>
                    </a:lnTo>
                    <a:lnTo>
                      <a:pt x="2224" y="2929"/>
                    </a:lnTo>
                    <a:lnTo>
                      <a:pt x="2277" y="2903"/>
                    </a:lnTo>
                    <a:lnTo>
                      <a:pt x="2303" y="2947"/>
                    </a:lnTo>
                    <a:lnTo>
                      <a:pt x="2365" y="2920"/>
                    </a:lnTo>
                    <a:lnTo>
                      <a:pt x="2427" y="2947"/>
                    </a:lnTo>
                    <a:lnTo>
                      <a:pt x="2471" y="2894"/>
                    </a:lnTo>
                    <a:lnTo>
                      <a:pt x="2542" y="2894"/>
                    </a:lnTo>
                    <a:lnTo>
                      <a:pt x="2630" y="2894"/>
                    </a:lnTo>
                    <a:lnTo>
                      <a:pt x="2674" y="2841"/>
                    </a:lnTo>
                    <a:lnTo>
                      <a:pt x="2736" y="2850"/>
                    </a:lnTo>
                    <a:lnTo>
                      <a:pt x="2762" y="2788"/>
                    </a:lnTo>
                    <a:lnTo>
                      <a:pt x="2850" y="2806"/>
                    </a:lnTo>
                    <a:lnTo>
                      <a:pt x="2912" y="2770"/>
                    </a:lnTo>
                    <a:lnTo>
                      <a:pt x="3142" y="2770"/>
                    </a:lnTo>
                    <a:lnTo>
                      <a:pt x="3124" y="2709"/>
                    </a:lnTo>
                    <a:lnTo>
                      <a:pt x="3212" y="2691"/>
                    </a:lnTo>
                    <a:lnTo>
                      <a:pt x="3265" y="2656"/>
                    </a:lnTo>
                    <a:lnTo>
                      <a:pt x="3256" y="2603"/>
                    </a:lnTo>
                    <a:lnTo>
                      <a:pt x="3345" y="2603"/>
                    </a:lnTo>
                    <a:lnTo>
                      <a:pt x="3353" y="2559"/>
                    </a:lnTo>
                    <a:lnTo>
                      <a:pt x="3406" y="2541"/>
                    </a:lnTo>
                    <a:lnTo>
                      <a:pt x="3477" y="2541"/>
                    </a:lnTo>
                    <a:lnTo>
                      <a:pt x="3530" y="2514"/>
                    </a:lnTo>
                    <a:lnTo>
                      <a:pt x="3592" y="2532"/>
                    </a:lnTo>
                    <a:lnTo>
                      <a:pt x="3654" y="2541"/>
                    </a:lnTo>
                    <a:lnTo>
                      <a:pt x="3724" y="2532"/>
                    </a:lnTo>
                    <a:lnTo>
                      <a:pt x="3812" y="2541"/>
                    </a:lnTo>
                    <a:lnTo>
                      <a:pt x="3865" y="2550"/>
                    </a:lnTo>
                    <a:lnTo>
                      <a:pt x="3971" y="2470"/>
                    </a:lnTo>
                    <a:lnTo>
                      <a:pt x="4051" y="2364"/>
                    </a:lnTo>
                    <a:lnTo>
                      <a:pt x="4033" y="2347"/>
                    </a:lnTo>
                  </a:path>
                </a:pathLst>
              </a:custGeom>
              <a:solidFill>
                <a:srgbClr val="27A6D3"/>
              </a:solidFill>
              <a:ln w="9525">
                <a:solidFill>
                  <a:schemeClr val="bg1"/>
                </a:solidFill>
                <a:round/>
                <a:headEnd/>
                <a:tailEnd/>
              </a:ln>
            </p:spPr>
            <p:txBody>
              <a:bodyPr wrap="none" anchor="ctr"/>
              <a:lstStyle/>
              <a:p>
                <a:endParaRPr lang="es-CO"/>
              </a:p>
            </p:txBody>
          </p:sp>
          <p:sp>
            <p:nvSpPr>
              <p:cNvPr id="43" name="Freeform 8">
                <a:extLst>
                  <a:ext uri="{FF2B5EF4-FFF2-40B4-BE49-F238E27FC236}">
                    <a16:creationId xmlns="" xmlns:a16="http://schemas.microsoft.com/office/drawing/2014/main" id="{01B8AE12-8875-4E7A-BE2F-B5B136089577}"/>
                  </a:ext>
                </a:extLst>
              </p:cNvPr>
              <p:cNvSpPr>
                <a:spLocks noChangeArrowheads="1"/>
              </p:cNvSpPr>
              <p:nvPr/>
            </p:nvSpPr>
            <p:spPr bwMode="auto">
              <a:xfrm>
                <a:off x="6034583" y="746100"/>
                <a:ext cx="1044575" cy="809625"/>
              </a:xfrm>
              <a:custGeom>
                <a:avLst/>
                <a:gdLst>
                  <a:gd name="T0" fmla="*/ 390411 w 2903"/>
                  <a:gd name="T1" fmla="*/ 786966 h 2251"/>
                  <a:gd name="T2" fmla="*/ 390411 w 2903"/>
                  <a:gd name="T3" fmla="*/ 752077 h 2251"/>
                  <a:gd name="T4" fmla="*/ 418838 w 2903"/>
                  <a:gd name="T5" fmla="*/ 717189 h 2251"/>
                  <a:gd name="T6" fmla="*/ 444025 w 2903"/>
                  <a:gd name="T7" fmla="*/ 663238 h 2251"/>
                  <a:gd name="T8" fmla="*/ 463096 w 2903"/>
                  <a:gd name="T9" fmla="*/ 615761 h 2251"/>
                  <a:gd name="T10" fmla="*/ 482167 w 2903"/>
                  <a:gd name="T11" fmla="*/ 574399 h 2251"/>
                  <a:gd name="T12" fmla="*/ 545496 w 2903"/>
                  <a:gd name="T13" fmla="*/ 526922 h 2251"/>
                  <a:gd name="T14" fmla="*/ 602709 w 2903"/>
                  <a:gd name="T15" fmla="*/ 501385 h 2251"/>
                  <a:gd name="T16" fmla="*/ 659921 w 2903"/>
                  <a:gd name="T17" fmla="*/ 409308 h 2251"/>
                  <a:gd name="T18" fmla="*/ 691586 w 2903"/>
                  <a:gd name="T19" fmla="*/ 361832 h 2251"/>
                  <a:gd name="T20" fmla="*/ 717133 w 2903"/>
                  <a:gd name="T21" fmla="*/ 320469 h 2251"/>
                  <a:gd name="T22" fmla="*/ 809249 w 2903"/>
                  <a:gd name="T23" fmla="*/ 301406 h 2251"/>
                  <a:gd name="T24" fmla="*/ 891649 w 2903"/>
                  <a:gd name="T25" fmla="*/ 272992 h 2251"/>
                  <a:gd name="T26" fmla="*/ 958577 w 2903"/>
                  <a:gd name="T27" fmla="*/ 241341 h 2251"/>
                  <a:gd name="T28" fmla="*/ 1015789 w 2903"/>
                  <a:gd name="T29" fmla="*/ 193504 h 2251"/>
                  <a:gd name="T30" fmla="*/ 1040977 w 2903"/>
                  <a:gd name="T31" fmla="*/ 146027 h 2251"/>
                  <a:gd name="T32" fmla="*/ 1006074 w 2903"/>
                  <a:gd name="T33" fmla="*/ 85602 h 2251"/>
                  <a:gd name="T34" fmla="*/ 939506 w 2903"/>
                  <a:gd name="T35" fmla="*/ 41362 h 2251"/>
                  <a:gd name="T36" fmla="*/ 850629 w 2903"/>
                  <a:gd name="T37" fmla="*/ 6474 h 2251"/>
                  <a:gd name="T38" fmla="*/ 786940 w 2903"/>
                  <a:gd name="T39" fmla="*/ 3237 h 2251"/>
                  <a:gd name="T40" fmla="*/ 786940 w 2903"/>
                  <a:gd name="T41" fmla="*/ 44600 h 2251"/>
                  <a:gd name="T42" fmla="*/ 739443 w 2903"/>
                  <a:gd name="T43" fmla="*/ 60425 h 2251"/>
                  <a:gd name="T44" fmla="*/ 736204 w 2903"/>
                  <a:gd name="T45" fmla="*/ 104665 h 2251"/>
                  <a:gd name="T46" fmla="*/ 688707 w 2903"/>
                  <a:gd name="T47" fmla="*/ 130202 h 2251"/>
                  <a:gd name="T48" fmla="*/ 647327 w 2903"/>
                  <a:gd name="T49" fmla="*/ 101428 h 2251"/>
                  <a:gd name="T50" fmla="*/ 621779 w 2903"/>
                  <a:gd name="T51" fmla="*/ 161853 h 2251"/>
                  <a:gd name="T52" fmla="*/ 586876 w 2903"/>
                  <a:gd name="T53" fmla="*/ 231630 h 2251"/>
                  <a:gd name="T54" fmla="*/ 529664 w 2903"/>
                  <a:gd name="T55" fmla="*/ 260404 h 2251"/>
                  <a:gd name="T56" fmla="*/ 482167 w 2903"/>
                  <a:gd name="T57" fmla="*/ 295292 h 2251"/>
                  <a:gd name="T58" fmla="*/ 421716 w 2903"/>
                  <a:gd name="T59" fmla="*/ 292055 h 2251"/>
                  <a:gd name="T60" fmla="*/ 374579 w 2903"/>
                  <a:gd name="T61" fmla="*/ 307880 h 2251"/>
                  <a:gd name="T62" fmla="*/ 314128 w 2903"/>
                  <a:gd name="T63" fmla="*/ 346006 h 2251"/>
                  <a:gd name="T64" fmla="*/ 263393 w 2903"/>
                  <a:gd name="T65" fmla="*/ 384131 h 2251"/>
                  <a:gd name="T66" fmla="*/ 237845 w 2903"/>
                  <a:gd name="T67" fmla="*/ 422257 h 2251"/>
                  <a:gd name="T68" fmla="*/ 183871 w 2903"/>
                  <a:gd name="T69" fmla="*/ 450671 h 2251"/>
                  <a:gd name="T70" fmla="*/ 127019 w 2903"/>
                  <a:gd name="T71" fmla="*/ 476208 h 2251"/>
                  <a:gd name="T72" fmla="*/ 41020 w 2903"/>
                  <a:gd name="T73" fmla="*/ 479085 h 2251"/>
                  <a:gd name="T74" fmla="*/ 6117 w 2903"/>
                  <a:gd name="T75" fmla="*/ 530159 h 2251"/>
                  <a:gd name="T76" fmla="*/ 0 w 2903"/>
                  <a:gd name="T77" fmla="*/ 599935 h 2251"/>
                  <a:gd name="T78" fmla="*/ 25188 w 2903"/>
                  <a:gd name="T79" fmla="*/ 634824 h 2251"/>
                  <a:gd name="T80" fmla="*/ 63329 w 2903"/>
                  <a:gd name="T81" fmla="*/ 647412 h 2251"/>
                  <a:gd name="T82" fmla="*/ 148968 w 2903"/>
                  <a:gd name="T83" fmla="*/ 634824 h 2251"/>
                  <a:gd name="T84" fmla="*/ 168039 w 2903"/>
                  <a:gd name="T85" fmla="*/ 663238 h 2251"/>
                  <a:gd name="T86" fmla="*/ 200063 w 2903"/>
                  <a:gd name="T87" fmla="*/ 675826 h 2251"/>
                  <a:gd name="T88" fmla="*/ 237845 w 2903"/>
                  <a:gd name="T89" fmla="*/ 704600 h 2251"/>
                  <a:gd name="T90" fmla="*/ 247560 w 2903"/>
                  <a:gd name="T91" fmla="*/ 745963 h 2251"/>
                  <a:gd name="T92" fmla="*/ 212657 w 2903"/>
                  <a:gd name="T93" fmla="*/ 786966 h 2251"/>
                  <a:gd name="T94" fmla="*/ 237845 w 2903"/>
                  <a:gd name="T95" fmla="*/ 809265 h 2251"/>
                  <a:gd name="T96" fmla="*/ 292179 w 2903"/>
                  <a:gd name="T97" fmla="*/ 796677 h 2251"/>
                  <a:gd name="T98" fmla="*/ 342914 w 2903"/>
                  <a:gd name="T99" fmla="*/ 799914 h 22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03" h="2251">
                    <a:moveTo>
                      <a:pt x="1032" y="2241"/>
                    </a:moveTo>
                    <a:lnTo>
                      <a:pt x="1085" y="2188"/>
                    </a:lnTo>
                    <a:lnTo>
                      <a:pt x="1085" y="2144"/>
                    </a:lnTo>
                    <a:lnTo>
                      <a:pt x="1085" y="2091"/>
                    </a:lnTo>
                    <a:lnTo>
                      <a:pt x="1129" y="2047"/>
                    </a:lnTo>
                    <a:lnTo>
                      <a:pt x="1164" y="1994"/>
                    </a:lnTo>
                    <a:lnTo>
                      <a:pt x="1190" y="1941"/>
                    </a:lnTo>
                    <a:lnTo>
                      <a:pt x="1234" y="1844"/>
                    </a:lnTo>
                    <a:lnTo>
                      <a:pt x="1261" y="1774"/>
                    </a:lnTo>
                    <a:lnTo>
                      <a:pt x="1287" y="1712"/>
                    </a:lnTo>
                    <a:lnTo>
                      <a:pt x="1340" y="1659"/>
                    </a:lnTo>
                    <a:lnTo>
                      <a:pt x="1340" y="1597"/>
                    </a:lnTo>
                    <a:lnTo>
                      <a:pt x="1428" y="1527"/>
                    </a:lnTo>
                    <a:lnTo>
                      <a:pt x="1516" y="1465"/>
                    </a:lnTo>
                    <a:lnTo>
                      <a:pt x="1622" y="1447"/>
                    </a:lnTo>
                    <a:lnTo>
                      <a:pt x="1675" y="1394"/>
                    </a:lnTo>
                    <a:lnTo>
                      <a:pt x="1728" y="1315"/>
                    </a:lnTo>
                    <a:lnTo>
                      <a:pt x="1834" y="1138"/>
                    </a:lnTo>
                    <a:lnTo>
                      <a:pt x="1869" y="1076"/>
                    </a:lnTo>
                    <a:lnTo>
                      <a:pt x="1922" y="1006"/>
                    </a:lnTo>
                    <a:lnTo>
                      <a:pt x="1940" y="953"/>
                    </a:lnTo>
                    <a:lnTo>
                      <a:pt x="1993" y="891"/>
                    </a:lnTo>
                    <a:lnTo>
                      <a:pt x="2090" y="865"/>
                    </a:lnTo>
                    <a:lnTo>
                      <a:pt x="2249" y="838"/>
                    </a:lnTo>
                    <a:lnTo>
                      <a:pt x="2337" y="794"/>
                    </a:lnTo>
                    <a:lnTo>
                      <a:pt x="2478" y="759"/>
                    </a:lnTo>
                    <a:lnTo>
                      <a:pt x="2567" y="732"/>
                    </a:lnTo>
                    <a:lnTo>
                      <a:pt x="2664" y="671"/>
                    </a:lnTo>
                    <a:lnTo>
                      <a:pt x="2708" y="591"/>
                    </a:lnTo>
                    <a:lnTo>
                      <a:pt x="2823" y="538"/>
                    </a:lnTo>
                    <a:lnTo>
                      <a:pt x="2902" y="476"/>
                    </a:lnTo>
                    <a:lnTo>
                      <a:pt x="2893" y="406"/>
                    </a:lnTo>
                    <a:lnTo>
                      <a:pt x="2840" y="309"/>
                    </a:lnTo>
                    <a:lnTo>
                      <a:pt x="2796" y="238"/>
                    </a:lnTo>
                    <a:lnTo>
                      <a:pt x="2717" y="168"/>
                    </a:lnTo>
                    <a:lnTo>
                      <a:pt x="2611" y="115"/>
                    </a:lnTo>
                    <a:lnTo>
                      <a:pt x="2478" y="71"/>
                    </a:lnTo>
                    <a:lnTo>
                      <a:pt x="2364" y="18"/>
                    </a:lnTo>
                    <a:lnTo>
                      <a:pt x="2284" y="0"/>
                    </a:lnTo>
                    <a:lnTo>
                      <a:pt x="2187" y="9"/>
                    </a:lnTo>
                    <a:lnTo>
                      <a:pt x="2134" y="62"/>
                    </a:lnTo>
                    <a:lnTo>
                      <a:pt x="2187" y="124"/>
                    </a:lnTo>
                    <a:lnTo>
                      <a:pt x="2161" y="185"/>
                    </a:lnTo>
                    <a:lnTo>
                      <a:pt x="2055" y="168"/>
                    </a:lnTo>
                    <a:lnTo>
                      <a:pt x="1993" y="212"/>
                    </a:lnTo>
                    <a:lnTo>
                      <a:pt x="2046" y="291"/>
                    </a:lnTo>
                    <a:lnTo>
                      <a:pt x="2020" y="353"/>
                    </a:lnTo>
                    <a:lnTo>
                      <a:pt x="1914" y="362"/>
                    </a:lnTo>
                    <a:lnTo>
                      <a:pt x="1869" y="291"/>
                    </a:lnTo>
                    <a:lnTo>
                      <a:pt x="1799" y="282"/>
                    </a:lnTo>
                    <a:lnTo>
                      <a:pt x="1737" y="309"/>
                    </a:lnTo>
                    <a:lnTo>
                      <a:pt x="1728" y="450"/>
                    </a:lnTo>
                    <a:lnTo>
                      <a:pt x="1667" y="574"/>
                    </a:lnTo>
                    <a:lnTo>
                      <a:pt x="1631" y="644"/>
                    </a:lnTo>
                    <a:lnTo>
                      <a:pt x="1534" y="688"/>
                    </a:lnTo>
                    <a:lnTo>
                      <a:pt x="1472" y="724"/>
                    </a:lnTo>
                    <a:lnTo>
                      <a:pt x="1437" y="776"/>
                    </a:lnTo>
                    <a:lnTo>
                      <a:pt x="1340" y="821"/>
                    </a:lnTo>
                    <a:lnTo>
                      <a:pt x="1243" y="803"/>
                    </a:lnTo>
                    <a:lnTo>
                      <a:pt x="1172" y="812"/>
                    </a:lnTo>
                    <a:lnTo>
                      <a:pt x="1120" y="847"/>
                    </a:lnTo>
                    <a:lnTo>
                      <a:pt x="1041" y="856"/>
                    </a:lnTo>
                    <a:lnTo>
                      <a:pt x="953" y="909"/>
                    </a:lnTo>
                    <a:lnTo>
                      <a:pt x="873" y="962"/>
                    </a:lnTo>
                    <a:lnTo>
                      <a:pt x="820" y="1041"/>
                    </a:lnTo>
                    <a:lnTo>
                      <a:pt x="732" y="1068"/>
                    </a:lnTo>
                    <a:lnTo>
                      <a:pt x="661" y="1112"/>
                    </a:lnTo>
                    <a:lnTo>
                      <a:pt x="661" y="1174"/>
                    </a:lnTo>
                    <a:lnTo>
                      <a:pt x="564" y="1191"/>
                    </a:lnTo>
                    <a:lnTo>
                      <a:pt x="511" y="1253"/>
                    </a:lnTo>
                    <a:lnTo>
                      <a:pt x="441" y="1306"/>
                    </a:lnTo>
                    <a:lnTo>
                      <a:pt x="353" y="1324"/>
                    </a:lnTo>
                    <a:lnTo>
                      <a:pt x="211" y="1324"/>
                    </a:lnTo>
                    <a:lnTo>
                      <a:pt x="114" y="1332"/>
                    </a:lnTo>
                    <a:lnTo>
                      <a:pt x="97" y="1394"/>
                    </a:lnTo>
                    <a:lnTo>
                      <a:pt x="17" y="1474"/>
                    </a:lnTo>
                    <a:lnTo>
                      <a:pt x="8" y="1571"/>
                    </a:lnTo>
                    <a:lnTo>
                      <a:pt x="0" y="1668"/>
                    </a:lnTo>
                    <a:lnTo>
                      <a:pt x="26" y="1729"/>
                    </a:lnTo>
                    <a:lnTo>
                      <a:pt x="70" y="1765"/>
                    </a:lnTo>
                    <a:lnTo>
                      <a:pt x="61" y="1809"/>
                    </a:lnTo>
                    <a:lnTo>
                      <a:pt x="176" y="1800"/>
                    </a:lnTo>
                    <a:lnTo>
                      <a:pt x="300" y="1765"/>
                    </a:lnTo>
                    <a:lnTo>
                      <a:pt x="414" y="1765"/>
                    </a:lnTo>
                    <a:lnTo>
                      <a:pt x="476" y="1774"/>
                    </a:lnTo>
                    <a:lnTo>
                      <a:pt x="467" y="1844"/>
                    </a:lnTo>
                    <a:lnTo>
                      <a:pt x="450" y="1915"/>
                    </a:lnTo>
                    <a:lnTo>
                      <a:pt x="556" y="1879"/>
                    </a:lnTo>
                    <a:lnTo>
                      <a:pt x="600" y="1941"/>
                    </a:lnTo>
                    <a:lnTo>
                      <a:pt x="661" y="1959"/>
                    </a:lnTo>
                    <a:lnTo>
                      <a:pt x="706" y="2012"/>
                    </a:lnTo>
                    <a:lnTo>
                      <a:pt x="688" y="2074"/>
                    </a:lnTo>
                    <a:lnTo>
                      <a:pt x="644" y="2118"/>
                    </a:lnTo>
                    <a:lnTo>
                      <a:pt x="591" y="2188"/>
                    </a:lnTo>
                    <a:lnTo>
                      <a:pt x="653" y="2206"/>
                    </a:lnTo>
                    <a:lnTo>
                      <a:pt x="661" y="2250"/>
                    </a:lnTo>
                    <a:lnTo>
                      <a:pt x="732" y="2215"/>
                    </a:lnTo>
                    <a:lnTo>
                      <a:pt x="812" y="2215"/>
                    </a:lnTo>
                    <a:lnTo>
                      <a:pt x="864" y="2232"/>
                    </a:lnTo>
                    <a:lnTo>
                      <a:pt x="953" y="2224"/>
                    </a:lnTo>
                    <a:lnTo>
                      <a:pt x="1032" y="2241"/>
                    </a:lnTo>
                  </a:path>
                </a:pathLst>
              </a:custGeom>
              <a:solidFill>
                <a:srgbClr val="27A6D3"/>
              </a:solidFill>
              <a:ln w="9525">
                <a:solidFill>
                  <a:schemeClr val="bg1"/>
                </a:solidFill>
                <a:round/>
                <a:headEnd/>
                <a:tailEnd/>
              </a:ln>
            </p:spPr>
            <p:txBody>
              <a:bodyPr wrap="none" anchor="ctr"/>
              <a:lstStyle/>
              <a:p>
                <a:endParaRPr lang="es-CO"/>
              </a:p>
            </p:txBody>
          </p:sp>
          <p:sp>
            <p:nvSpPr>
              <p:cNvPr id="44" name="Freeform 9">
                <a:extLst>
                  <a:ext uri="{FF2B5EF4-FFF2-40B4-BE49-F238E27FC236}">
                    <a16:creationId xmlns="" xmlns:a16="http://schemas.microsoft.com/office/drawing/2014/main" id="{D39DA213-84AE-4665-B5B3-FB9CDBA7CD94}"/>
                  </a:ext>
                </a:extLst>
              </p:cNvPr>
              <p:cNvSpPr>
                <a:spLocks noChangeArrowheads="1"/>
              </p:cNvSpPr>
              <p:nvPr/>
            </p:nvSpPr>
            <p:spPr bwMode="auto">
              <a:xfrm>
                <a:off x="5504358" y="1212825"/>
                <a:ext cx="577850" cy="906462"/>
              </a:xfrm>
              <a:custGeom>
                <a:avLst/>
                <a:gdLst>
                  <a:gd name="T0" fmla="*/ 551960 w 1607"/>
                  <a:gd name="T1" fmla="*/ 200315 h 2516"/>
                  <a:gd name="T2" fmla="*/ 558433 w 1607"/>
                  <a:gd name="T3" fmla="*/ 244990 h 2516"/>
                  <a:gd name="T4" fmla="*/ 568141 w 1607"/>
                  <a:gd name="T5" fmla="*/ 295789 h 2516"/>
                  <a:gd name="T6" fmla="*/ 536138 w 1607"/>
                  <a:gd name="T7" fmla="*/ 327494 h 2516"/>
                  <a:gd name="T8" fmla="*/ 482201 w 1607"/>
                  <a:gd name="T9" fmla="*/ 346588 h 2516"/>
                  <a:gd name="T10" fmla="*/ 418914 w 1607"/>
                  <a:gd name="T11" fmla="*/ 375050 h 2516"/>
                  <a:gd name="T12" fmla="*/ 390148 w 1607"/>
                  <a:gd name="T13" fmla="*/ 416483 h 2516"/>
                  <a:gd name="T14" fmla="*/ 374326 w 1607"/>
                  <a:gd name="T15" fmla="*/ 477009 h 2516"/>
                  <a:gd name="T16" fmla="*/ 409206 w 1607"/>
                  <a:gd name="T17" fmla="*/ 533933 h 2516"/>
                  <a:gd name="T18" fmla="*/ 476088 w 1607"/>
                  <a:gd name="T19" fmla="*/ 587975 h 2516"/>
                  <a:gd name="T20" fmla="*/ 504495 w 1607"/>
                  <a:gd name="T21" fmla="*/ 645260 h 2516"/>
                  <a:gd name="T22" fmla="*/ 469615 w 1607"/>
                  <a:gd name="T23" fmla="*/ 664355 h 2516"/>
                  <a:gd name="T24" fmla="*/ 396620 w 1607"/>
                  <a:gd name="T25" fmla="*/ 664355 h 2516"/>
                  <a:gd name="T26" fmla="*/ 374326 w 1607"/>
                  <a:gd name="T27" fmla="*/ 696059 h 2516"/>
                  <a:gd name="T28" fmla="*/ 374326 w 1607"/>
                  <a:gd name="T29" fmla="*/ 718396 h 2516"/>
                  <a:gd name="T30" fmla="*/ 422151 w 1607"/>
                  <a:gd name="T31" fmla="*/ 750461 h 2516"/>
                  <a:gd name="T32" fmla="*/ 434736 w 1607"/>
                  <a:gd name="T33" fmla="*/ 798018 h 2516"/>
                  <a:gd name="T34" fmla="*/ 453794 w 1607"/>
                  <a:gd name="T35" fmla="*/ 820355 h 2516"/>
                  <a:gd name="T36" fmla="*/ 472852 w 1607"/>
                  <a:gd name="T37" fmla="*/ 839450 h 2516"/>
                  <a:gd name="T38" fmla="*/ 501259 w 1607"/>
                  <a:gd name="T39" fmla="*/ 861427 h 2516"/>
                  <a:gd name="T40" fmla="*/ 482201 w 1607"/>
                  <a:gd name="T41" fmla="*/ 906102 h 2516"/>
                  <a:gd name="T42" fmla="*/ 422151 w 1607"/>
                  <a:gd name="T43" fmla="*/ 899617 h 2516"/>
                  <a:gd name="T44" fmla="*/ 384035 w 1607"/>
                  <a:gd name="T45" fmla="*/ 902859 h 2516"/>
                  <a:gd name="T46" fmla="*/ 349155 w 1607"/>
                  <a:gd name="T47" fmla="*/ 874397 h 2516"/>
                  <a:gd name="T48" fmla="*/ 295218 w 1607"/>
                  <a:gd name="T49" fmla="*/ 845575 h 2516"/>
                  <a:gd name="T50" fmla="*/ 263215 w 1607"/>
                  <a:gd name="T51" fmla="*/ 810628 h 2516"/>
                  <a:gd name="T52" fmla="*/ 228335 w 1607"/>
                  <a:gd name="T53" fmla="*/ 785408 h 2516"/>
                  <a:gd name="T54" fmla="*/ 174398 w 1607"/>
                  <a:gd name="T55" fmla="*/ 794776 h 2516"/>
                  <a:gd name="T56" fmla="*/ 130169 w 1607"/>
                  <a:gd name="T57" fmla="*/ 750461 h 2516"/>
                  <a:gd name="T58" fmla="*/ 76232 w 1607"/>
                  <a:gd name="T59" fmla="*/ 740734 h 2516"/>
                  <a:gd name="T60" fmla="*/ 79468 w 1607"/>
                  <a:gd name="T61" fmla="*/ 689934 h 2516"/>
                  <a:gd name="T62" fmla="*/ 69759 w 1607"/>
                  <a:gd name="T63" fmla="*/ 654987 h 2516"/>
                  <a:gd name="T64" fmla="*/ 85581 w 1607"/>
                  <a:gd name="T65" fmla="*/ 607070 h 2516"/>
                  <a:gd name="T66" fmla="*/ 50701 w 1607"/>
                  <a:gd name="T67" fmla="*/ 587975 h 2516"/>
                  <a:gd name="T68" fmla="*/ 41352 w 1607"/>
                  <a:gd name="T69" fmla="*/ 546904 h 2516"/>
                  <a:gd name="T70" fmla="*/ 66523 w 1607"/>
                  <a:gd name="T71" fmla="*/ 518081 h 2516"/>
                  <a:gd name="T72" fmla="*/ 25171 w 1607"/>
                  <a:gd name="T73" fmla="*/ 479892 h 2516"/>
                  <a:gd name="T74" fmla="*/ 19058 w 1607"/>
                  <a:gd name="T75" fmla="*/ 448187 h 2516"/>
                  <a:gd name="T76" fmla="*/ 28407 w 1607"/>
                  <a:gd name="T77" fmla="*/ 407115 h 2516"/>
                  <a:gd name="T78" fmla="*/ 44229 w 1607"/>
                  <a:gd name="T79" fmla="*/ 368926 h 2516"/>
                  <a:gd name="T80" fmla="*/ 57174 w 1607"/>
                  <a:gd name="T81" fmla="*/ 324251 h 2516"/>
                  <a:gd name="T82" fmla="*/ 82345 w 1607"/>
                  <a:gd name="T83" fmla="*/ 282819 h 2516"/>
                  <a:gd name="T84" fmla="*/ 76232 w 1607"/>
                  <a:gd name="T85" fmla="*/ 238505 h 2516"/>
                  <a:gd name="T86" fmla="*/ 79468 w 1607"/>
                  <a:gd name="T87" fmla="*/ 193830 h 2516"/>
                  <a:gd name="T88" fmla="*/ 98166 w 1607"/>
                  <a:gd name="T89" fmla="*/ 143031 h 2516"/>
                  <a:gd name="T90" fmla="*/ 152104 w 1607"/>
                  <a:gd name="T91" fmla="*/ 133664 h 2516"/>
                  <a:gd name="T92" fmla="*/ 225099 w 1607"/>
                  <a:gd name="T93" fmla="*/ 143031 h 2516"/>
                  <a:gd name="T94" fmla="*/ 307803 w 1607"/>
                  <a:gd name="T95" fmla="*/ 123936 h 2516"/>
                  <a:gd name="T96" fmla="*/ 301331 w 1607"/>
                  <a:gd name="T97" fmla="*/ 50799 h 2516"/>
                  <a:gd name="T98" fmla="*/ 326861 w 1607"/>
                  <a:gd name="T99" fmla="*/ 22337 h 2516"/>
                  <a:gd name="T100" fmla="*/ 358504 w 1607"/>
                  <a:gd name="T101" fmla="*/ 0 h 2516"/>
                  <a:gd name="T102" fmla="*/ 405969 w 1607"/>
                  <a:gd name="T103" fmla="*/ 9728 h 2516"/>
                  <a:gd name="T104" fmla="*/ 478965 w 1607"/>
                  <a:gd name="T105" fmla="*/ 22337 h 2516"/>
                  <a:gd name="T106" fmla="*/ 545847 w 1607"/>
                  <a:gd name="T107" fmla="*/ 19095 h 2516"/>
                  <a:gd name="T108" fmla="*/ 564905 w 1607"/>
                  <a:gd name="T109" fmla="*/ 34947 h 2516"/>
                  <a:gd name="T110" fmla="*/ 532902 w 1607"/>
                  <a:gd name="T111" fmla="*/ 98716 h 2516"/>
                  <a:gd name="T112" fmla="*/ 539375 w 1607"/>
                  <a:gd name="T113" fmla="*/ 155641 h 2516"/>
                  <a:gd name="T114" fmla="*/ 551960 w 1607"/>
                  <a:gd name="T115" fmla="*/ 184463 h 25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07" h="2516">
                    <a:moveTo>
                      <a:pt x="1491" y="556"/>
                    </a:moveTo>
                    <a:lnTo>
                      <a:pt x="1535" y="556"/>
                    </a:lnTo>
                    <a:lnTo>
                      <a:pt x="1606" y="600"/>
                    </a:lnTo>
                    <a:lnTo>
                      <a:pt x="1553" y="680"/>
                    </a:lnTo>
                    <a:lnTo>
                      <a:pt x="1571" y="741"/>
                    </a:lnTo>
                    <a:lnTo>
                      <a:pt x="1580" y="821"/>
                    </a:lnTo>
                    <a:lnTo>
                      <a:pt x="1509" y="847"/>
                    </a:lnTo>
                    <a:lnTo>
                      <a:pt x="1491" y="909"/>
                    </a:lnTo>
                    <a:lnTo>
                      <a:pt x="1421" y="927"/>
                    </a:lnTo>
                    <a:lnTo>
                      <a:pt x="1341" y="962"/>
                    </a:lnTo>
                    <a:lnTo>
                      <a:pt x="1244" y="971"/>
                    </a:lnTo>
                    <a:lnTo>
                      <a:pt x="1165" y="1041"/>
                    </a:lnTo>
                    <a:lnTo>
                      <a:pt x="1138" y="1112"/>
                    </a:lnTo>
                    <a:lnTo>
                      <a:pt x="1085" y="1156"/>
                    </a:lnTo>
                    <a:lnTo>
                      <a:pt x="1041" y="1218"/>
                    </a:lnTo>
                    <a:lnTo>
                      <a:pt x="1041" y="1324"/>
                    </a:lnTo>
                    <a:lnTo>
                      <a:pt x="1059" y="1403"/>
                    </a:lnTo>
                    <a:lnTo>
                      <a:pt x="1138" y="1482"/>
                    </a:lnTo>
                    <a:lnTo>
                      <a:pt x="1235" y="1553"/>
                    </a:lnTo>
                    <a:lnTo>
                      <a:pt x="1324" y="1632"/>
                    </a:lnTo>
                    <a:lnTo>
                      <a:pt x="1377" y="1721"/>
                    </a:lnTo>
                    <a:lnTo>
                      <a:pt x="1403" y="1791"/>
                    </a:lnTo>
                    <a:lnTo>
                      <a:pt x="1403" y="1853"/>
                    </a:lnTo>
                    <a:lnTo>
                      <a:pt x="1306" y="1844"/>
                    </a:lnTo>
                    <a:lnTo>
                      <a:pt x="1235" y="1853"/>
                    </a:lnTo>
                    <a:lnTo>
                      <a:pt x="1103" y="1844"/>
                    </a:lnTo>
                    <a:lnTo>
                      <a:pt x="1050" y="1862"/>
                    </a:lnTo>
                    <a:lnTo>
                      <a:pt x="1041" y="1932"/>
                    </a:lnTo>
                    <a:lnTo>
                      <a:pt x="971" y="1959"/>
                    </a:lnTo>
                    <a:lnTo>
                      <a:pt x="1041" y="1994"/>
                    </a:lnTo>
                    <a:lnTo>
                      <a:pt x="1121" y="2021"/>
                    </a:lnTo>
                    <a:lnTo>
                      <a:pt x="1174" y="2083"/>
                    </a:lnTo>
                    <a:lnTo>
                      <a:pt x="1218" y="2153"/>
                    </a:lnTo>
                    <a:lnTo>
                      <a:pt x="1209" y="2215"/>
                    </a:lnTo>
                    <a:lnTo>
                      <a:pt x="1200" y="2277"/>
                    </a:lnTo>
                    <a:lnTo>
                      <a:pt x="1262" y="2277"/>
                    </a:lnTo>
                    <a:lnTo>
                      <a:pt x="1306" y="2277"/>
                    </a:lnTo>
                    <a:lnTo>
                      <a:pt x="1315" y="2330"/>
                    </a:lnTo>
                    <a:lnTo>
                      <a:pt x="1341" y="2391"/>
                    </a:lnTo>
                    <a:lnTo>
                      <a:pt x="1394" y="2391"/>
                    </a:lnTo>
                    <a:lnTo>
                      <a:pt x="1377" y="2453"/>
                    </a:lnTo>
                    <a:lnTo>
                      <a:pt x="1341" y="2515"/>
                    </a:lnTo>
                    <a:lnTo>
                      <a:pt x="1253" y="2506"/>
                    </a:lnTo>
                    <a:lnTo>
                      <a:pt x="1174" y="2497"/>
                    </a:lnTo>
                    <a:lnTo>
                      <a:pt x="1129" y="2462"/>
                    </a:lnTo>
                    <a:lnTo>
                      <a:pt x="1068" y="2506"/>
                    </a:lnTo>
                    <a:lnTo>
                      <a:pt x="1006" y="2497"/>
                    </a:lnTo>
                    <a:lnTo>
                      <a:pt x="971" y="2427"/>
                    </a:lnTo>
                    <a:lnTo>
                      <a:pt x="900" y="2409"/>
                    </a:lnTo>
                    <a:lnTo>
                      <a:pt x="821" y="2347"/>
                    </a:lnTo>
                    <a:lnTo>
                      <a:pt x="794" y="2277"/>
                    </a:lnTo>
                    <a:lnTo>
                      <a:pt x="732" y="2250"/>
                    </a:lnTo>
                    <a:lnTo>
                      <a:pt x="671" y="2277"/>
                    </a:lnTo>
                    <a:lnTo>
                      <a:pt x="635" y="2180"/>
                    </a:lnTo>
                    <a:lnTo>
                      <a:pt x="582" y="2241"/>
                    </a:lnTo>
                    <a:lnTo>
                      <a:pt x="485" y="2206"/>
                    </a:lnTo>
                    <a:lnTo>
                      <a:pt x="432" y="2144"/>
                    </a:lnTo>
                    <a:lnTo>
                      <a:pt x="362" y="2083"/>
                    </a:lnTo>
                    <a:lnTo>
                      <a:pt x="291" y="2038"/>
                    </a:lnTo>
                    <a:lnTo>
                      <a:pt x="212" y="2056"/>
                    </a:lnTo>
                    <a:lnTo>
                      <a:pt x="203" y="1985"/>
                    </a:lnTo>
                    <a:lnTo>
                      <a:pt x="221" y="1915"/>
                    </a:lnTo>
                    <a:lnTo>
                      <a:pt x="229" y="1871"/>
                    </a:lnTo>
                    <a:lnTo>
                      <a:pt x="194" y="1818"/>
                    </a:lnTo>
                    <a:lnTo>
                      <a:pt x="159" y="1738"/>
                    </a:lnTo>
                    <a:lnTo>
                      <a:pt x="238" y="1685"/>
                    </a:lnTo>
                    <a:lnTo>
                      <a:pt x="194" y="1668"/>
                    </a:lnTo>
                    <a:lnTo>
                      <a:pt x="141" y="1632"/>
                    </a:lnTo>
                    <a:lnTo>
                      <a:pt x="123" y="1597"/>
                    </a:lnTo>
                    <a:lnTo>
                      <a:pt x="115" y="1518"/>
                    </a:lnTo>
                    <a:lnTo>
                      <a:pt x="176" y="1482"/>
                    </a:lnTo>
                    <a:lnTo>
                      <a:pt x="185" y="1438"/>
                    </a:lnTo>
                    <a:lnTo>
                      <a:pt x="123" y="1359"/>
                    </a:lnTo>
                    <a:lnTo>
                      <a:pt x="70" y="1332"/>
                    </a:lnTo>
                    <a:lnTo>
                      <a:pt x="0" y="1297"/>
                    </a:lnTo>
                    <a:lnTo>
                      <a:pt x="53" y="1244"/>
                    </a:lnTo>
                    <a:lnTo>
                      <a:pt x="35" y="1165"/>
                    </a:lnTo>
                    <a:lnTo>
                      <a:pt x="79" y="1130"/>
                    </a:lnTo>
                    <a:lnTo>
                      <a:pt x="106" y="1068"/>
                    </a:lnTo>
                    <a:lnTo>
                      <a:pt x="123" y="1024"/>
                    </a:lnTo>
                    <a:lnTo>
                      <a:pt x="150" y="953"/>
                    </a:lnTo>
                    <a:lnTo>
                      <a:pt x="159" y="900"/>
                    </a:lnTo>
                    <a:lnTo>
                      <a:pt x="203" y="838"/>
                    </a:lnTo>
                    <a:lnTo>
                      <a:pt x="229" y="785"/>
                    </a:lnTo>
                    <a:lnTo>
                      <a:pt x="229" y="715"/>
                    </a:lnTo>
                    <a:lnTo>
                      <a:pt x="212" y="662"/>
                    </a:lnTo>
                    <a:lnTo>
                      <a:pt x="247" y="600"/>
                    </a:lnTo>
                    <a:lnTo>
                      <a:pt x="221" y="538"/>
                    </a:lnTo>
                    <a:lnTo>
                      <a:pt x="221" y="432"/>
                    </a:lnTo>
                    <a:lnTo>
                      <a:pt x="273" y="397"/>
                    </a:lnTo>
                    <a:lnTo>
                      <a:pt x="318" y="344"/>
                    </a:lnTo>
                    <a:lnTo>
                      <a:pt x="423" y="371"/>
                    </a:lnTo>
                    <a:lnTo>
                      <a:pt x="512" y="380"/>
                    </a:lnTo>
                    <a:lnTo>
                      <a:pt x="626" y="397"/>
                    </a:lnTo>
                    <a:lnTo>
                      <a:pt x="768" y="380"/>
                    </a:lnTo>
                    <a:lnTo>
                      <a:pt x="856" y="344"/>
                    </a:lnTo>
                    <a:lnTo>
                      <a:pt x="838" y="230"/>
                    </a:lnTo>
                    <a:lnTo>
                      <a:pt x="838" y="141"/>
                    </a:lnTo>
                    <a:lnTo>
                      <a:pt x="865" y="80"/>
                    </a:lnTo>
                    <a:lnTo>
                      <a:pt x="909" y="62"/>
                    </a:lnTo>
                    <a:lnTo>
                      <a:pt x="926" y="0"/>
                    </a:lnTo>
                    <a:lnTo>
                      <a:pt x="997" y="0"/>
                    </a:lnTo>
                    <a:lnTo>
                      <a:pt x="1059" y="9"/>
                    </a:lnTo>
                    <a:lnTo>
                      <a:pt x="1129" y="27"/>
                    </a:lnTo>
                    <a:lnTo>
                      <a:pt x="1244" y="53"/>
                    </a:lnTo>
                    <a:lnTo>
                      <a:pt x="1332" y="62"/>
                    </a:lnTo>
                    <a:lnTo>
                      <a:pt x="1412" y="71"/>
                    </a:lnTo>
                    <a:lnTo>
                      <a:pt x="1518" y="53"/>
                    </a:lnTo>
                    <a:lnTo>
                      <a:pt x="1588" y="35"/>
                    </a:lnTo>
                    <a:lnTo>
                      <a:pt x="1571" y="97"/>
                    </a:lnTo>
                    <a:lnTo>
                      <a:pt x="1491" y="177"/>
                    </a:lnTo>
                    <a:lnTo>
                      <a:pt x="1482" y="274"/>
                    </a:lnTo>
                    <a:lnTo>
                      <a:pt x="1474" y="371"/>
                    </a:lnTo>
                    <a:lnTo>
                      <a:pt x="1500" y="432"/>
                    </a:lnTo>
                    <a:lnTo>
                      <a:pt x="1544" y="468"/>
                    </a:lnTo>
                    <a:lnTo>
                      <a:pt x="1535" y="512"/>
                    </a:lnTo>
                    <a:lnTo>
                      <a:pt x="1491" y="556"/>
                    </a:lnTo>
                  </a:path>
                </a:pathLst>
              </a:custGeom>
              <a:solidFill>
                <a:srgbClr val="27A6D3"/>
              </a:solidFill>
              <a:ln w="9525">
                <a:solidFill>
                  <a:schemeClr val="bg1"/>
                </a:solidFill>
                <a:round/>
                <a:headEnd/>
                <a:tailEnd/>
              </a:ln>
            </p:spPr>
            <p:txBody>
              <a:bodyPr wrap="none" anchor="ctr"/>
              <a:lstStyle/>
              <a:p>
                <a:endParaRPr lang="es-CO"/>
              </a:p>
            </p:txBody>
          </p:sp>
          <p:sp>
            <p:nvSpPr>
              <p:cNvPr id="45" name="Freeform 10">
                <a:extLst>
                  <a:ext uri="{FF2B5EF4-FFF2-40B4-BE49-F238E27FC236}">
                    <a16:creationId xmlns="" xmlns:a16="http://schemas.microsoft.com/office/drawing/2014/main" id="{3DE752C3-426E-4E55-BF55-8364FB32FEAC}"/>
                  </a:ext>
                </a:extLst>
              </p:cNvPr>
              <p:cNvSpPr>
                <a:spLocks noChangeArrowheads="1"/>
              </p:cNvSpPr>
              <p:nvPr/>
            </p:nvSpPr>
            <p:spPr bwMode="auto">
              <a:xfrm>
                <a:off x="5853608" y="1381100"/>
                <a:ext cx="552450" cy="1244600"/>
              </a:xfrm>
              <a:custGeom>
                <a:avLst/>
                <a:gdLst>
                  <a:gd name="T0" fmla="*/ 152140 w 1536"/>
                  <a:gd name="T1" fmla="*/ 691924 h 3459"/>
                  <a:gd name="T2" fmla="*/ 120489 w 1536"/>
                  <a:gd name="T3" fmla="*/ 650905 h 3459"/>
                  <a:gd name="T4" fmla="*/ 85601 w 1536"/>
                  <a:gd name="T5" fmla="*/ 628597 h 3459"/>
                  <a:gd name="T6" fmla="*/ 53950 w 1536"/>
                  <a:gd name="T7" fmla="*/ 558793 h 3459"/>
                  <a:gd name="T8" fmla="*/ 25177 w 1536"/>
                  <a:gd name="T9" fmla="*/ 526769 h 3459"/>
                  <a:gd name="T10" fmla="*/ 94952 w 1536"/>
                  <a:gd name="T11" fmla="*/ 498344 h 3459"/>
                  <a:gd name="T12" fmla="*/ 155377 w 1536"/>
                  <a:gd name="T13" fmla="*/ 476035 h 3459"/>
                  <a:gd name="T14" fmla="*/ 94952 w 1536"/>
                  <a:gd name="T15" fmla="*/ 390399 h 3459"/>
                  <a:gd name="T16" fmla="*/ 25177 w 1536"/>
                  <a:gd name="T17" fmla="*/ 308002 h 3459"/>
                  <a:gd name="T18" fmla="*/ 60065 w 1536"/>
                  <a:gd name="T19" fmla="*/ 231721 h 3459"/>
                  <a:gd name="T20" fmla="*/ 133077 w 1536"/>
                  <a:gd name="T21" fmla="*/ 177749 h 3459"/>
                  <a:gd name="T22" fmla="*/ 193501 w 1536"/>
                  <a:gd name="T23" fmla="*/ 136370 h 3459"/>
                  <a:gd name="T24" fmla="*/ 209327 w 1536"/>
                  <a:gd name="T25" fmla="*/ 76281 h 3459"/>
                  <a:gd name="T26" fmla="*/ 187027 w 1536"/>
                  <a:gd name="T27" fmla="*/ 31664 h 3459"/>
                  <a:gd name="T28" fmla="*/ 288813 w 1536"/>
                  <a:gd name="T29" fmla="*/ 0 h 3459"/>
                  <a:gd name="T30" fmla="*/ 348878 w 1536"/>
                  <a:gd name="T31" fmla="*/ 28425 h 3459"/>
                  <a:gd name="T32" fmla="*/ 396714 w 1536"/>
                  <a:gd name="T33" fmla="*/ 63327 h 3459"/>
                  <a:gd name="T34" fmla="*/ 428365 w 1536"/>
                  <a:gd name="T35" fmla="*/ 111183 h 3459"/>
                  <a:gd name="T36" fmla="*/ 415776 w 1536"/>
                  <a:gd name="T37" fmla="*/ 158678 h 3459"/>
                  <a:gd name="T38" fmla="*/ 472963 w 1536"/>
                  <a:gd name="T39" fmla="*/ 161917 h 3459"/>
                  <a:gd name="T40" fmla="*/ 552090 w 1536"/>
                  <a:gd name="T41" fmla="*/ 171272 h 3459"/>
                  <a:gd name="T42" fmla="*/ 510729 w 1536"/>
                  <a:gd name="T43" fmla="*/ 234959 h 3459"/>
                  <a:gd name="T44" fmla="*/ 494903 w 1536"/>
                  <a:gd name="T45" fmla="*/ 336427 h 3459"/>
                  <a:gd name="T46" fmla="*/ 498140 w 1536"/>
                  <a:gd name="T47" fmla="*/ 409469 h 3459"/>
                  <a:gd name="T48" fmla="*/ 450664 w 1536"/>
                  <a:gd name="T49" fmla="*/ 495105 h 3459"/>
                  <a:gd name="T50" fmla="*/ 380888 w 1536"/>
                  <a:gd name="T51" fmla="*/ 577863 h 3459"/>
                  <a:gd name="T52" fmla="*/ 352115 w 1536"/>
                  <a:gd name="T53" fmla="*/ 650905 h 3459"/>
                  <a:gd name="T54" fmla="*/ 320464 w 1536"/>
                  <a:gd name="T55" fmla="*/ 679331 h 3459"/>
                  <a:gd name="T56" fmla="*/ 317227 w 1536"/>
                  <a:gd name="T57" fmla="*/ 758850 h 3459"/>
                  <a:gd name="T58" fmla="*/ 307876 w 1536"/>
                  <a:gd name="T59" fmla="*/ 815701 h 3459"/>
                  <a:gd name="T60" fmla="*/ 282339 w 1536"/>
                  <a:gd name="T61" fmla="*/ 866794 h 3459"/>
                  <a:gd name="T62" fmla="*/ 294928 w 1536"/>
                  <a:gd name="T63" fmla="*/ 923645 h 3459"/>
                  <a:gd name="T64" fmla="*/ 323701 w 1536"/>
                  <a:gd name="T65" fmla="*/ 980856 h 3459"/>
                  <a:gd name="T66" fmla="*/ 364703 w 1536"/>
                  <a:gd name="T67" fmla="*/ 945954 h 3459"/>
                  <a:gd name="T68" fmla="*/ 339527 w 1536"/>
                  <a:gd name="T69" fmla="*/ 1044543 h 3459"/>
                  <a:gd name="T70" fmla="*/ 383766 w 1536"/>
                  <a:gd name="T71" fmla="*/ 1117585 h 3459"/>
                  <a:gd name="T72" fmla="*/ 367940 w 1536"/>
                  <a:gd name="T73" fmla="*/ 1177315 h 3459"/>
                  <a:gd name="T74" fmla="*/ 323701 w 1536"/>
                  <a:gd name="T75" fmla="*/ 1234525 h 3459"/>
                  <a:gd name="T76" fmla="*/ 256803 w 1536"/>
                  <a:gd name="T77" fmla="*/ 1218693 h 3459"/>
                  <a:gd name="T78" fmla="*/ 190264 w 1536"/>
                  <a:gd name="T79" fmla="*/ 1199623 h 3459"/>
                  <a:gd name="T80" fmla="*/ 221915 w 1536"/>
                  <a:gd name="T81" fmla="*/ 1139534 h 3459"/>
                  <a:gd name="T82" fmla="*/ 180913 w 1536"/>
                  <a:gd name="T83" fmla="*/ 1057136 h 3459"/>
                  <a:gd name="T84" fmla="*/ 180913 w 1536"/>
                  <a:gd name="T85" fmla="*/ 926883 h 3459"/>
                  <a:gd name="T86" fmla="*/ 161851 w 1536"/>
                  <a:gd name="T87" fmla="*/ 841247 h 3459"/>
                  <a:gd name="T88" fmla="*/ 123726 w 1536"/>
                  <a:gd name="T89" fmla="*/ 764967 h 34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6" h="3459">
                    <a:moveTo>
                      <a:pt x="370" y="2047"/>
                    </a:moveTo>
                    <a:lnTo>
                      <a:pt x="406" y="1985"/>
                    </a:lnTo>
                    <a:lnTo>
                      <a:pt x="423" y="1923"/>
                    </a:lnTo>
                    <a:lnTo>
                      <a:pt x="370" y="1923"/>
                    </a:lnTo>
                    <a:lnTo>
                      <a:pt x="344" y="1862"/>
                    </a:lnTo>
                    <a:lnTo>
                      <a:pt x="335" y="1809"/>
                    </a:lnTo>
                    <a:lnTo>
                      <a:pt x="291" y="1809"/>
                    </a:lnTo>
                    <a:lnTo>
                      <a:pt x="229" y="1809"/>
                    </a:lnTo>
                    <a:lnTo>
                      <a:pt x="238" y="1747"/>
                    </a:lnTo>
                    <a:lnTo>
                      <a:pt x="247" y="1685"/>
                    </a:lnTo>
                    <a:lnTo>
                      <a:pt x="203" y="1615"/>
                    </a:lnTo>
                    <a:lnTo>
                      <a:pt x="150" y="1553"/>
                    </a:lnTo>
                    <a:lnTo>
                      <a:pt x="70" y="1526"/>
                    </a:lnTo>
                    <a:lnTo>
                      <a:pt x="0" y="1491"/>
                    </a:lnTo>
                    <a:lnTo>
                      <a:pt x="70" y="1464"/>
                    </a:lnTo>
                    <a:lnTo>
                      <a:pt x="79" y="1394"/>
                    </a:lnTo>
                    <a:lnTo>
                      <a:pt x="132" y="1376"/>
                    </a:lnTo>
                    <a:lnTo>
                      <a:pt x="264" y="1385"/>
                    </a:lnTo>
                    <a:lnTo>
                      <a:pt x="335" y="1376"/>
                    </a:lnTo>
                    <a:lnTo>
                      <a:pt x="432" y="1385"/>
                    </a:lnTo>
                    <a:lnTo>
                      <a:pt x="432" y="1323"/>
                    </a:lnTo>
                    <a:lnTo>
                      <a:pt x="406" y="1253"/>
                    </a:lnTo>
                    <a:lnTo>
                      <a:pt x="353" y="1164"/>
                    </a:lnTo>
                    <a:lnTo>
                      <a:pt x="264" y="1085"/>
                    </a:lnTo>
                    <a:lnTo>
                      <a:pt x="167" y="1014"/>
                    </a:lnTo>
                    <a:lnTo>
                      <a:pt x="88" y="935"/>
                    </a:lnTo>
                    <a:lnTo>
                      <a:pt x="70" y="856"/>
                    </a:lnTo>
                    <a:lnTo>
                      <a:pt x="70" y="750"/>
                    </a:lnTo>
                    <a:lnTo>
                      <a:pt x="114" y="688"/>
                    </a:lnTo>
                    <a:lnTo>
                      <a:pt x="167" y="644"/>
                    </a:lnTo>
                    <a:lnTo>
                      <a:pt x="194" y="573"/>
                    </a:lnTo>
                    <a:lnTo>
                      <a:pt x="273" y="503"/>
                    </a:lnTo>
                    <a:lnTo>
                      <a:pt x="370" y="494"/>
                    </a:lnTo>
                    <a:lnTo>
                      <a:pt x="450" y="459"/>
                    </a:lnTo>
                    <a:lnTo>
                      <a:pt x="520" y="441"/>
                    </a:lnTo>
                    <a:lnTo>
                      <a:pt x="538" y="379"/>
                    </a:lnTo>
                    <a:lnTo>
                      <a:pt x="609" y="353"/>
                    </a:lnTo>
                    <a:lnTo>
                      <a:pt x="600" y="273"/>
                    </a:lnTo>
                    <a:lnTo>
                      <a:pt x="582" y="212"/>
                    </a:lnTo>
                    <a:lnTo>
                      <a:pt x="635" y="132"/>
                    </a:lnTo>
                    <a:lnTo>
                      <a:pt x="564" y="88"/>
                    </a:lnTo>
                    <a:lnTo>
                      <a:pt x="520" y="88"/>
                    </a:lnTo>
                    <a:lnTo>
                      <a:pt x="564" y="44"/>
                    </a:lnTo>
                    <a:lnTo>
                      <a:pt x="679" y="35"/>
                    </a:lnTo>
                    <a:lnTo>
                      <a:pt x="803" y="0"/>
                    </a:lnTo>
                    <a:lnTo>
                      <a:pt x="917" y="0"/>
                    </a:lnTo>
                    <a:lnTo>
                      <a:pt x="979" y="9"/>
                    </a:lnTo>
                    <a:lnTo>
                      <a:pt x="970" y="79"/>
                    </a:lnTo>
                    <a:lnTo>
                      <a:pt x="953" y="150"/>
                    </a:lnTo>
                    <a:lnTo>
                      <a:pt x="1059" y="114"/>
                    </a:lnTo>
                    <a:lnTo>
                      <a:pt x="1103" y="176"/>
                    </a:lnTo>
                    <a:lnTo>
                      <a:pt x="1164" y="194"/>
                    </a:lnTo>
                    <a:lnTo>
                      <a:pt x="1209" y="247"/>
                    </a:lnTo>
                    <a:lnTo>
                      <a:pt x="1191" y="309"/>
                    </a:lnTo>
                    <a:lnTo>
                      <a:pt x="1147" y="353"/>
                    </a:lnTo>
                    <a:lnTo>
                      <a:pt x="1094" y="423"/>
                    </a:lnTo>
                    <a:lnTo>
                      <a:pt x="1156" y="441"/>
                    </a:lnTo>
                    <a:lnTo>
                      <a:pt x="1164" y="485"/>
                    </a:lnTo>
                    <a:lnTo>
                      <a:pt x="1235" y="450"/>
                    </a:lnTo>
                    <a:lnTo>
                      <a:pt x="1315" y="450"/>
                    </a:lnTo>
                    <a:lnTo>
                      <a:pt x="1367" y="467"/>
                    </a:lnTo>
                    <a:lnTo>
                      <a:pt x="1456" y="459"/>
                    </a:lnTo>
                    <a:lnTo>
                      <a:pt x="1535" y="476"/>
                    </a:lnTo>
                    <a:lnTo>
                      <a:pt x="1517" y="529"/>
                    </a:lnTo>
                    <a:lnTo>
                      <a:pt x="1456" y="582"/>
                    </a:lnTo>
                    <a:lnTo>
                      <a:pt x="1420" y="653"/>
                    </a:lnTo>
                    <a:lnTo>
                      <a:pt x="1429" y="732"/>
                    </a:lnTo>
                    <a:lnTo>
                      <a:pt x="1420" y="820"/>
                    </a:lnTo>
                    <a:lnTo>
                      <a:pt x="1376" y="935"/>
                    </a:lnTo>
                    <a:lnTo>
                      <a:pt x="1359" y="1014"/>
                    </a:lnTo>
                    <a:lnTo>
                      <a:pt x="1438" y="1067"/>
                    </a:lnTo>
                    <a:lnTo>
                      <a:pt x="1385" y="1138"/>
                    </a:lnTo>
                    <a:lnTo>
                      <a:pt x="1350" y="1191"/>
                    </a:lnTo>
                    <a:lnTo>
                      <a:pt x="1323" y="1279"/>
                    </a:lnTo>
                    <a:lnTo>
                      <a:pt x="1253" y="1376"/>
                    </a:lnTo>
                    <a:lnTo>
                      <a:pt x="1164" y="1420"/>
                    </a:lnTo>
                    <a:lnTo>
                      <a:pt x="1103" y="1500"/>
                    </a:lnTo>
                    <a:lnTo>
                      <a:pt x="1059" y="1606"/>
                    </a:lnTo>
                    <a:lnTo>
                      <a:pt x="1023" y="1694"/>
                    </a:lnTo>
                    <a:lnTo>
                      <a:pt x="1023" y="1747"/>
                    </a:lnTo>
                    <a:lnTo>
                      <a:pt x="979" y="1809"/>
                    </a:lnTo>
                    <a:lnTo>
                      <a:pt x="926" y="1826"/>
                    </a:lnTo>
                    <a:lnTo>
                      <a:pt x="882" y="1826"/>
                    </a:lnTo>
                    <a:lnTo>
                      <a:pt x="891" y="1888"/>
                    </a:lnTo>
                    <a:lnTo>
                      <a:pt x="891" y="1976"/>
                    </a:lnTo>
                    <a:lnTo>
                      <a:pt x="873" y="2029"/>
                    </a:lnTo>
                    <a:lnTo>
                      <a:pt x="882" y="2109"/>
                    </a:lnTo>
                    <a:lnTo>
                      <a:pt x="891" y="2170"/>
                    </a:lnTo>
                    <a:lnTo>
                      <a:pt x="900" y="2241"/>
                    </a:lnTo>
                    <a:lnTo>
                      <a:pt x="856" y="2267"/>
                    </a:lnTo>
                    <a:lnTo>
                      <a:pt x="856" y="2312"/>
                    </a:lnTo>
                    <a:lnTo>
                      <a:pt x="820" y="2356"/>
                    </a:lnTo>
                    <a:lnTo>
                      <a:pt x="785" y="2409"/>
                    </a:lnTo>
                    <a:lnTo>
                      <a:pt x="767" y="2479"/>
                    </a:lnTo>
                    <a:lnTo>
                      <a:pt x="785" y="2523"/>
                    </a:lnTo>
                    <a:lnTo>
                      <a:pt x="820" y="2567"/>
                    </a:lnTo>
                    <a:lnTo>
                      <a:pt x="847" y="2620"/>
                    </a:lnTo>
                    <a:lnTo>
                      <a:pt x="838" y="2700"/>
                    </a:lnTo>
                    <a:lnTo>
                      <a:pt x="900" y="2726"/>
                    </a:lnTo>
                    <a:lnTo>
                      <a:pt x="917" y="2656"/>
                    </a:lnTo>
                    <a:lnTo>
                      <a:pt x="953" y="2585"/>
                    </a:lnTo>
                    <a:lnTo>
                      <a:pt x="1014" y="2629"/>
                    </a:lnTo>
                    <a:lnTo>
                      <a:pt x="997" y="2735"/>
                    </a:lnTo>
                    <a:lnTo>
                      <a:pt x="953" y="2815"/>
                    </a:lnTo>
                    <a:lnTo>
                      <a:pt x="944" y="2903"/>
                    </a:lnTo>
                    <a:lnTo>
                      <a:pt x="944" y="2973"/>
                    </a:lnTo>
                    <a:lnTo>
                      <a:pt x="988" y="3035"/>
                    </a:lnTo>
                    <a:lnTo>
                      <a:pt x="1067" y="3106"/>
                    </a:lnTo>
                    <a:lnTo>
                      <a:pt x="1067" y="3176"/>
                    </a:lnTo>
                    <a:lnTo>
                      <a:pt x="1014" y="3194"/>
                    </a:lnTo>
                    <a:lnTo>
                      <a:pt x="1023" y="3272"/>
                    </a:lnTo>
                    <a:lnTo>
                      <a:pt x="1006" y="3325"/>
                    </a:lnTo>
                    <a:lnTo>
                      <a:pt x="935" y="3387"/>
                    </a:lnTo>
                    <a:lnTo>
                      <a:pt x="900" y="3431"/>
                    </a:lnTo>
                    <a:lnTo>
                      <a:pt x="847" y="3458"/>
                    </a:lnTo>
                    <a:lnTo>
                      <a:pt x="776" y="3414"/>
                    </a:lnTo>
                    <a:lnTo>
                      <a:pt x="714" y="3387"/>
                    </a:lnTo>
                    <a:lnTo>
                      <a:pt x="661" y="3387"/>
                    </a:lnTo>
                    <a:lnTo>
                      <a:pt x="564" y="3387"/>
                    </a:lnTo>
                    <a:lnTo>
                      <a:pt x="529" y="3334"/>
                    </a:lnTo>
                    <a:lnTo>
                      <a:pt x="538" y="3264"/>
                    </a:lnTo>
                    <a:lnTo>
                      <a:pt x="609" y="3229"/>
                    </a:lnTo>
                    <a:lnTo>
                      <a:pt x="617" y="3167"/>
                    </a:lnTo>
                    <a:lnTo>
                      <a:pt x="556" y="3097"/>
                    </a:lnTo>
                    <a:lnTo>
                      <a:pt x="511" y="3000"/>
                    </a:lnTo>
                    <a:lnTo>
                      <a:pt x="503" y="2938"/>
                    </a:lnTo>
                    <a:lnTo>
                      <a:pt x="503" y="2841"/>
                    </a:lnTo>
                    <a:lnTo>
                      <a:pt x="520" y="2726"/>
                    </a:lnTo>
                    <a:lnTo>
                      <a:pt x="503" y="2576"/>
                    </a:lnTo>
                    <a:lnTo>
                      <a:pt x="459" y="2479"/>
                    </a:lnTo>
                    <a:lnTo>
                      <a:pt x="441" y="2400"/>
                    </a:lnTo>
                    <a:lnTo>
                      <a:pt x="450" y="2338"/>
                    </a:lnTo>
                    <a:lnTo>
                      <a:pt x="459" y="2250"/>
                    </a:lnTo>
                    <a:lnTo>
                      <a:pt x="432" y="2197"/>
                    </a:lnTo>
                    <a:lnTo>
                      <a:pt x="344" y="2126"/>
                    </a:lnTo>
                    <a:lnTo>
                      <a:pt x="370" y="2047"/>
                    </a:lnTo>
                  </a:path>
                </a:pathLst>
              </a:custGeom>
              <a:solidFill>
                <a:srgbClr val="27A6D3"/>
              </a:solidFill>
              <a:ln w="9525">
                <a:solidFill>
                  <a:schemeClr val="bg1"/>
                </a:solidFill>
                <a:round/>
                <a:headEnd/>
                <a:tailEnd/>
              </a:ln>
            </p:spPr>
            <p:txBody>
              <a:bodyPr wrap="none" anchor="ctr"/>
              <a:lstStyle/>
              <a:p>
                <a:endParaRPr lang="es-CO"/>
              </a:p>
            </p:txBody>
          </p:sp>
          <p:sp>
            <p:nvSpPr>
              <p:cNvPr id="46" name="Freeform 11">
                <a:extLst>
                  <a:ext uri="{FF2B5EF4-FFF2-40B4-BE49-F238E27FC236}">
                    <a16:creationId xmlns="" xmlns:a16="http://schemas.microsoft.com/office/drawing/2014/main" id="{77FC42C3-D01B-4907-9EF6-97BF745251FC}"/>
                  </a:ext>
                </a:extLst>
              </p:cNvPr>
              <p:cNvSpPr>
                <a:spLocks noChangeArrowheads="1"/>
              </p:cNvSpPr>
              <p:nvPr/>
            </p:nvSpPr>
            <p:spPr bwMode="auto">
              <a:xfrm>
                <a:off x="6110783" y="1978000"/>
                <a:ext cx="676275" cy="949325"/>
              </a:xfrm>
              <a:custGeom>
                <a:avLst/>
                <a:gdLst>
                  <a:gd name="T0" fmla="*/ 22303 w 1880"/>
                  <a:gd name="T1" fmla="*/ 656754 h 2638"/>
                  <a:gd name="T2" fmla="*/ 73023 w 1880"/>
                  <a:gd name="T3" fmla="*/ 691661 h 2638"/>
                  <a:gd name="T4" fmla="*/ 120866 w 1880"/>
                  <a:gd name="T5" fmla="*/ 694900 h 2638"/>
                  <a:gd name="T6" fmla="*/ 149284 w 1880"/>
                  <a:gd name="T7" fmla="*/ 672588 h 2638"/>
                  <a:gd name="T8" fmla="*/ 200005 w 1880"/>
                  <a:gd name="T9" fmla="*/ 656754 h 2638"/>
                  <a:gd name="T10" fmla="*/ 247848 w 1880"/>
                  <a:gd name="T11" fmla="*/ 650277 h 2638"/>
                  <a:gd name="T12" fmla="*/ 263675 w 1880"/>
                  <a:gd name="T13" fmla="*/ 685544 h 2638"/>
                  <a:gd name="T14" fmla="*/ 301806 w 1880"/>
                  <a:gd name="T15" fmla="*/ 710734 h 2638"/>
                  <a:gd name="T16" fmla="*/ 311158 w 1880"/>
                  <a:gd name="T17" fmla="*/ 739523 h 2638"/>
                  <a:gd name="T18" fmla="*/ 326986 w 1880"/>
                  <a:gd name="T19" fmla="*/ 783787 h 2638"/>
                  <a:gd name="T20" fmla="*/ 339576 w 1880"/>
                  <a:gd name="T21" fmla="*/ 834528 h 2638"/>
                  <a:gd name="T22" fmla="*/ 342814 w 1880"/>
                  <a:gd name="T23" fmla="*/ 879151 h 2638"/>
                  <a:gd name="T24" fmla="*/ 393534 w 1880"/>
                  <a:gd name="T25" fmla="*/ 904342 h 2638"/>
                  <a:gd name="T26" fmla="*/ 450730 w 1880"/>
                  <a:gd name="T27" fmla="*/ 901463 h 2638"/>
                  <a:gd name="T28" fmla="*/ 466558 w 1880"/>
                  <a:gd name="T29" fmla="*/ 939249 h 2638"/>
                  <a:gd name="T30" fmla="*/ 507566 w 1880"/>
                  <a:gd name="T31" fmla="*/ 942488 h 2638"/>
                  <a:gd name="T32" fmla="*/ 545696 w 1880"/>
                  <a:gd name="T33" fmla="*/ 945726 h 2638"/>
                  <a:gd name="T34" fmla="*/ 580589 w 1880"/>
                  <a:gd name="T35" fmla="*/ 888508 h 2638"/>
                  <a:gd name="T36" fmla="*/ 615482 w 1880"/>
                  <a:gd name="T37" fmla="*/ 875912 h 2638"/>
                  <a:gd name="T38" fmla="*/ 656850 w 1880"/>
                  <a:gd name="T39" fmla="*/ 894985 h 2638"/>
                  <a:gd name="T40" fmla="*/ 637785 w 1880"/>
                  <a:gd name="T41" fmla="*/ 809337 h 2638"/>
                  <a:gd name="T42" fmla="*/ 625195 w 1880"/>
                  <a:gd name="T43" fmla="*/ 764714 h 2638"/>
                  <a:gd name="T44" fmla="*/ 587064 w 1880"/>
                  <a:gd name="T45" fmla="*/ 742402 h 2638"/>
                  <a:gd name="T46" fmla="*/ 514041 w 1880"/>
                  <a:gd name="T47" fmla="*/ 739523 h 2638"/>
                  <a:gd name="T48" fmla="*/ 482386 w 1880"/>
                  <a:gd name="T49" fmla="*/ 698139 h 2638"/>
                  <a:gd name="T50" fmla="*/ 479148 w 1880"/>
                  <a:gd name="T51" fmla="*/ 653516 h 2638"/>
                  <a:gd name="T52" fmla="*/ 479148 w 1880"/>
                  <a:gd name="T53" fmla="*/ 602775 h 2638"/>
                  <a:gd name="T54" fmla="*/ 482386 w 1880"/>
                  <a:gd name="T55" fmla="*/ 552393 h 2638"/>
                  <a:gd name="T56" fmla="*/ 504688 w 1880"/>
                  <a:gd name="T57" fmla="*/ 504891 h 2638"/>
                  <a:gd name="T58" fmla="*/ 510803 w 1880"/>
                  <a:gd name="T59" fmla="*/ 463507 h 2638"/>
                  <a:gd name="T60" fmla="*/ 529869 w 1880"/>
                  <a:gd name="T61" fmla="*/ 418883 h 2638"/>
                  <a:gd name="T62" fmla="*/ 514041 w 1880"/>
                  <a:gd name="T63" fmla="*/ 364904 h 2638"/>
                  <a:gd name="T64" fmla="*/ 358642 w 1880"/>
                  <a:gd name="T65" fmla="*/ 146105 h 2638"/>
                  <a:gd name="T66" fmla="*/ 324108 w 1880"/>
                  <a:gd name="T67" fmla="*/ 69814 h 2638"/>
                  <a:gd name="T68" fmla="*/ 282741 w 1880"/>
                  <a:gd name="T69" fmla="*/ 75932 h 2638"/>
                  <a:gd name="T70" fmla="*/ 247848 w 1880"/>
                  <a:gd name="T71" fmla="*/ 60098 h 2638"/>
                  <a:gd name="T72" fmla="*/ 251085 w 1880"/>
                  <a:gd name="T73" fmla="*/ 28429 h 2638"/>
                  <a:gd name="T74" fmla="*/ 206480 w 1880"/>
                  <a:gd name="T75" fmla="*/ 21952 h 2638"/>
                  <a:gd name="T76" fmla="*/ 152522 w 1880"/>
                  <a:gd name="T77" fmla="*/ 50741 h 2638"/>
                  <a:gd name="T78" fmla="*/ 76261 w 1880"/>
                  <a:gd name="T79" fmla="*/ 60098 h 2638"/>
                  <a:gd name="T80" fmla="*/ 63671 w 1880"/>
                  <a:gd name="T81" fmla="*/ 82409 h 2638"/>
                  <a:gd name="T82" fmla="*/ 57196 w 1880"/>
                  <a:gd name="T83" fmla="*/ 133150 h 2638"/>
                  <a:gd name="T84" fmla="*/ 63671 w 1880"/>
                  <a:gd name="T85" fmla="*/ 183891 h 2638"/>
                  <a:gd name="T86" fmla="*/ 51080 w 1880"/>
                  <a:gd name="T87" fmla="*/ 218798 h 2638"/>
                  <a:gd name="T88" fmla="*/ 38130 w 1880"/>
                  <a:gd name="T89" fmla="*/ 250826 h 2638"/>
                  <a:gd name="T90" fmla="*/ 19065 w 1880"/>
                  <a:gd name="T91" fmla="*/ 295090 h 2638"/>
                  <a:gd name="T92" fmla="*/ 38130 w 1880"/>
                  <a:gd name="T93" fmla="*/ 326758 h 2638"/>
                  <a:gd name="T94" fmla="*/ 44605 w 1880"/>
                  <a:gd name="T95" fmla="*/ 374620 h 2638"/>
                  <a:gd name="T96" fmla="*/ 73023 w 1880"/>
                  <a:gd name="T97" fmla="*/ 358786 h 2638"/>
                  <a:gd name="T98" fmla="*/ 107916 w 1880"/>
                  <a:gd name="T99" fmla="*/ 349069 h 2638"/>
                  <a:gd name="T100" fmla="*/ 85973 w 1880"/>
                  <a:gd name="T101" fmla="*/ 416004 h 2638"/>
                  <a:gd name="T102" fmla="*/ 82736 w 1880"/>
                  <a:gd name="T103" fmla="*/ 472863 h 2638"/>
                  <a:gd name="T104" fmla="*/ 126981 w 1880"/>
                  <a:gd name="T105" fmla="*/ 520725 h 2638"/>
                  <a:gd name="T106" fmla="*/ 107916 w 1880"/>
                  <a:gd name="T107" fmla="*/ 552393 h 2638"/>
                  <a:gd name="T108" fmla="*/ 105038 w 1880"/>
                  <a:gd name="T109" fmla="*/ 599536 h 2638"/>
                  <a:gd name="T110" fmla="*/ 66908 w 1880"/>
                  <a:gd name="T111" fmla="*/ 637682 h 2638"/>
                  <a:gd name="T112" fmla="*/ 22303 w 1880"/>
                  <a:gd name="T113" fmla="*/ 631564 h 2638"/>
                  <a:gd name="T114" fmla="*/ 6475 w 1880"/>
                  <a:gd name="T115" fmla="*/ 640920 h 26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80" h="2638">
                    <a:moveTo>
                      <a:pt x="18" y="1781"/>
                    </a:moveTo>
                    <a:lnTo>
                      <a:pt x="62" y="1825"/>
                    </a:lnTo>
                    <a:lnTo>
                      <a:pt x="133" y="1887"/>
                    </a:lnTo>
                    <a:lnTo>
                      <a:pt x="203" y="1922"/>
                    </a:lnTo>
                    <a:lnTo>
                      <a:pt x="265" y="1905"/>
                    </a:lnTo>
                    <a:lnTo>
                      <a:pt x="336" y="1931"/>
                    </a:lnTo>
                    <a:lnTo>
                      <a:pt x="398" y="1922"/>
                    </a:lnTo>
                    <a:lnTo>
                      <a:pt x="415" y="1869"/>
                    </a:lnTo>
                    <a:lnTo>
                      <a:pt x="450" y="1807"/>
                    </a:lnTo>
                    <a:lnTo>
                      <a:pt x="556" y="1825"/>
                    </a:lnTo>
                    <a:lnTo>
                      <a:pt x="627" y="1825"/>
                    </a:lnTo>
                    <a:lnTo>
                      <a:pt x="689" y="1807"/>
                    </a:lnTo>
                    <a:lnTo>
                      <a:pt x="733" y="1869"/>
                    </a:lnTo>
                    <a:lnTo>
                      <a:pt x="733" y="1905"/>
                    </a:lnTo>
                    <a:lnTo>
                      <a:pt x="786" y="1931"/>
                    </a:lnTo>
                    <a:lnTo>
                      <a:pt x="839" y="1975"/>
                    </a:lnTo>
                    <a:lnTo>
                      <a:pt x="848" y="2019"/>
                    </a:lnTo>
                    <a:lnTo>
                      <a:pt x="865" y="2055"/>
                    </a:lnTo>
                    <a:lnTo>
                      <a:pt x="918" y="2116"/>
                    </a:lnTo>
                    <a:lnTo>
                      <a:pt x="909" y="2178"/>
                    </a:lnTo>
                    <a:lnTo>
                      <a:pt x="892" y="2249"/>
                    </a:lnTo>
                    <a:lnTo>
                      <a:pt x="944" y="2319"/>
                    </a:lnTo>
                    <a:lnTo>
                      <a:pt x="909" y="2399"/>
                    </a:lnTo>
                    <a:lnTo>
                      <a:pt x="953" y="2443"/>
                    </a:lnTo>
                    <a:lnTo>
                      <a:pt x="1005" y="2496"/>
                    </a:lnTo>
                    <a:lnTo>
                      <a:pt x="1094" y="2513"/>
                    </a:lnTo>
                    <a:lnTo>
                      <a:pt x="1182" y="2513"/>
                    </a:lnTo>
                    <a:lnTo>
                      <a:pt x="1253" y="2505"/>
                    </a:lnTo>
                    <a:lnTo>
                      <a:pt x="1261" y="2558"/>
                    </a:lnTo>
                    <a:lnTo>
                      <a:pt x="1297" y="2610"/>
                    </a:lnTo>
                    <a:lnTo>
                      <a:pt x="1350" y="2610"/>
                    </a:lnTo>
                    <a:lnTo>
                      <a:pt x="1411" y="2619"/>
                    </a:lnTo>
                    <a:lnTo>
                      <a:pt x="1464" y="2637"/>
                    </a:lnTo>
                    <a:lnTo>
                      <a:pt x="1517" y="2628"/>
                    </a:lnTo>
                    <a:lnTo>
                      <a:pt x="1570" y="2540"/>
                    </a:lnTo>
                    <a:lnTo>
                      <a:pt x="1614" y="2469"/>
                    </a:lnTo>
                    <a:lnTo>
                      <a:pt x="1685" y="2505"/>
                    </a:lnTo>
                    <a:lnTo>
                      <a:pt x="1711" y="2434"/>
                    </a:lnTo>
                    <a:lnTo>
                      <a:pt x="1773" y="2452"/>
                    </a:lnTo>
                    <a:lnTo>
                      <a:pt x="1826" y="2487"/>
                    </a:lnTo>
                    <a:lnTo>
                      <a:pt x="1879" y="2452"/>
                    </a:lnTo>
                    <a:lnTo>
                      <a:pt x="1773" y="2249"/>
                    </a:lnTo>
                    <a:lnTo>
                      <a:pt x="1703" y="2178"/>
                    </a:lnTo>
                    <a:lnTo>
                      <a:pt x="1738" y="2125"/>
                    </a:lnTo>
                    <a:lnTo>
                      <a:pt x="1703" y="2063"/>
                    </a:lnTo>
                    <a:lnTo>
                      <a:pt x="1632" y="2063"/>
                    </a:lnTo>
                    <a:lnTo>
                      <a:pt x="1517" y="2063"/>
                    </a:lnTo>
                    <a:lnTo>
                      <a:pt x="1429" y="2055"/>
                    </a:lnTo>
                    <a:lnTo>
                      <a:pt x="1447" y="1993"/>
                    </a:lnTo>
                    <a:lnTo>
                      <a:pt x="1341" y="1940"/>
                    </a:lnTo>
                    <a:lnTo>
                      <a:pt x="1376" y="1896"/>
                    </a:lnTo>
                    <a:lnTo>
                      <a:pt x="1332" y="1816"/>
                    </a:lnTo>
                    <a:lnTo>
                      <a:pt x="1358" y="1755"/>
                    </a:lnTo>
                    <a:lnTo>
                      <a:pt x="1332" y="1675"/>
                    </a:lnTo>
                    <a:lnTo>
                      <a:pt x="1367" y="1596"/>
                    </a:lnTo>
                    <a:lnTo>
                      <a:pt x="1341" y="1535"/>
                    </a:lnTo>
                    <a:lnTo>
                      <a:pt x="1350" y="1438"/>
                    </a:lnTo>
                    <a:lnTo>
                      <a:pt x="1403" y="1403"/>
                    </a:lnTo>
                    <a:lnTo>
                      <a:pt x="1456" y="1332"/>
                    </a:lnTo>
                    <a:lnTo>
                      <a:pt x="1420" y="1288"/>
                    </a:lnTo>
                    <a:lnTo>
                      <a:pt x="1464" y="1226"/>
                    </a:lnTo>
                    <a:lnTo>
                      <a:pt x="1473" y="1164"/>
                    </a:lnTo>
                    <a:lnTo>
                      <a:pt x="1456" y="1085"/>
                    </a:lnTo>
                    <a:lnTo>
                      <a:pt x="1429" y="1014"/>
                    </a:lnTo>
                    <a:lnTo>
                      <a:pt x="1094" y="732"/>
                    </a:lnTo>
                    <a:lnTo>
                      <a:pt x="997" y="406"/>
                    </a:lnTo>
                    <a:lnTo>
                      <a:pt x="970" y="229"/>
                    </a:lnTo>
                    <a:lnTo>
                      <a:pt x="901" y="194"/>
                    </a:lnTo>
                    <a:lnTo>
                      <a:pt x="830" y="167"/>
                    </a:lnTo>
                    <a:lnTo>
                      <a:pt x="786" y="211"/>
                    </a:lnTo>
                    <a:lnTo>
                      <a:pt x="724" y="229"/>
                    </a:lnTo>
                    <a:lnTo>
                      <a:pt x="689" y="167"/>
                    </a:lnTo>
                    <a:lnTo>
                      <a:pt x="733" y="132"/>
                    </a:lnTo>
                    <a:lnTo>
                      <a:pt x="698" y="79"/>
                    </a:lnTo>
                    <a:lnTo>
                      <a:pt x="645" y="0"/>
                    </a:lnTo>
                    <a:lnTo>
                      <a:pt x="574" y="61"/>
                    </a:lnTo>
                    <a:lnTo>
                      <a:pt x="512" y="106"/>
                    </a:lnTo>
                    <a:lnTo>
                      <a:pt x="424" y="141"/>
                    </a:lnTo>
                    <a:lnTo>
                      <a:pt x="327" y="176"/>
                    </a:lnTo>
                    <a:lnTo>
                      <a:pt x="212" y="167"/>
                    </a:lnTo>
                    <a:lnTo>
                      <a:pt x="168" y="167"/>
                    </a:lnTo>
                    <a:lnTo>
                      <a:pt x="177" y="229"/>
                    </a:lnTo>
                    <a:lnTo>
                      <a:pt x="177" y="317"/>
                    </a:lnTo>
                    <a:lnTo>
                      <a:pt x="159" y="370"/>
                    </a:lnTo>
                    <a:lnTo>
                      <a:pt x="168" y="450"/>
                    </a:lnTo>
                    <a:lnTo>
                      <a:pt x="177" y="511"/>
                    </a:lnTo>
                    <a:lnTo>
                      <a:pt x="186" y="582"/>
                    </a:lnTo>
                    <a:lnTo>
                      <a:pt x="142" y="608"/>
                    </a:lnTo>
                    <a:lnTo>
                      <a:pt x="142" y="653"/>
                    </a:lnTo>
                    <a:lnTo>
                      <a:pt x="106" y="697"/>
                    </a:lnTo>
                    <a:lnTo>
                      <a:pt x="71" y="750"/>
                    </a:lnTo>
                    <a:lnTo>
                      <a:pt x="53" y="820"/>
                    </a:lnTo>
                    <a:lnTo>
                      <a:pt x="71" y="864"/>
                    </a:lnTo>
                    <a:lnTo>
                      <a:pt x="106" y="908"/>
                    </a:lnTo>
                    <a:lnTo>
                      <a:pt x="133" y="961"/>
                    </a:lnTo>
                    <a:lnTo>
                      <a:pt x="124" y="1041"/>
                    </a:lnTo>
                    <a:lnTo>
                      <a:pt x="186" y="1067"/>
                    </a:lnTo>
                    <a:lnTo>
                      <a:pt x="203" y="997"/>
                    </a:lnTo>
                    <a:lnTo>
                      <a:pt x="239" y="926"/>
                    </a:lnTo>
                    <a:lnTo>
                      <a:pt x="300" y="970"/>
                    </a:lnTo>
                    <a:lnTo>
                      <a:pt x="283" y="1076"/>
                    </a:lnTo>
                    <a:lnTo>
                      <a:pt x="239" y="1156"/>
                    </a:lnTo>
                    <a:lnTo>
                      <a:pt x="230" y="1244"/>
                    </a:lnTo>
                    <a:lnTo>
                      <a:pt x="230" y="1314"/>
                    </a:lnTo>
                    <a:lnTo>
                      <a:pt x="274" y="1376"/>
                    </a:lnTo>
                    <a:lnTo>
                      <a:pt x="353" y="1447"/>
                    </a:lnTo>
                    <a:lnTo>
                      <a:pt x="353" y="1517"/>
                    </a:lnTo>
                    <a:lnTo>
                      <a:pt x="300" y="1535"/>
                    </a:lnTo>
                    <a:lnTo>
                      <a:pt x="309" y="1613"/>
                    </a:lnTo>
                    <a:lnTo>
                      <a:pt x="292" y="1666"/>
                    </a:lnTo>
                    <a:lnTo>
                      <a:pt x="221" y="1728"/>
                    </a:lnTo>
                    <a:lnTo>
                      <a:pt x="186" y="1772"/>
                    </a:lnTo>
                    <a:lnTo>
                      <a:pt x="133" y="1799"/>
                    </a:lnTo>
                    <a:lnTo>
                      <a:pt x="62" y="1755"/>
                    </a:lnTo>
                    <a:lnTo>
                      <a:pt x="0" y="1728"/>
                    </a:lnTo>
                    <a:lnTo>
                      <a:pt x="18" y="1781"/>
                    </a:lnTo>
                  </a:path>
                </a:pathLst>
              </a:custGeom>
              <a:solidFill>
                <a:srgbClr val="27A6D3"/>
              </a:solidFill>
              <a:ln w="9525">
                <a:solidFill>
                  <a:schemeClr val="bg1"/>
                </a:solidFill>
                <a:round/>
                <a:headEnd/>
                <a:tailEnd/>
              </a:ln>
            </p:spPr>
            <p:txBody>
              <a:bodyPr wrap="none" anchor="ctr"/>
              <a:lstStyle/>
              <a:p>
                <a:endParaRPr lang="es-CO"/>
              </a:p>
            </p:txBody>
          </p:sp>
          <p:sp>
            <p:nvSpPr>
              <p:cNvPr id="47" name="Freeform 12">
                <a:extLst>
                  <a:ext uri="{FF2B5EF4-FFF2-40B4-BE49-F238E27FC236}">
                    <a16:creationId xmlns="" xmlns:a16="http://schemas.microsoft.com/office/drawing/2014/main" id="{2287343F-8A1E-49E8-826C-4E73BEEA63E9}"/>
                  </a:ext>
                </a:extLst>
              </p:cNvPr>
              <p:cNvSpPr>
                <a:spLocks noChangeArrowheads="1"/>
              </p:cNvSpPr>
              <p:nvPr/>
            </p:nvSpPr>
            <p:spPr bwMode="auto">
              <a:xfrm>
                <a:off x="5259883" y="1460475"/>
                <a:ext cx="782638" cy="1439862"/>
              </a:xfrm>
              <a:custGeom>
                <a:avLst/>
                <a:gdLst>
                  <a:gd name="T0" fmla="*/ 22340 w 2172"/>
                  <a:gd name="T1" fmla="*/ 51141 h 3998"/>
                  <a:gd name="T2" fmla="*/ 0 w 2172"/>
                  <a:gd name="T3" fmla="*/ 130373 h 3998"/>
                  <a:gd name="T4" fmla="*/ 9729 w 2172"/>
                  <a:gd name="T5" fmla="*/ 190877 h 3998"/>
                  <a:gd name="T6" fmla="*/ 57293 w 2172"/>
                  <a:gd name="T7" fmla="*/ 254263 h 3998"/>
                  <a:gd name="T8" fmla="*/ 28826 w 2172"/>
                  <a:gd name="T9" fmla="*/ 314767 h 3998"/>
                  <a:gd name="T10" fmla="*/ 86119 w 2172"/>
                  <a:gd name="T11" fmla="*/ 343219 h 3998"/>
                  <a:gd name="T12" fmla="*/ 73147 w 2172"/>
                  <a:gd name="T13" fmla="*/ 419570 h 3998"/>
                  <a:gd name="T14" fmla="*/ 143051 w 2172"/>
                  <a:gd name="T15" fmla="*/ 406964 h 3998"/>
                  <a:gd name="T16" fmla="*/ 206830 w 2172"/>
                  <a:gd name="T17" fmla="*/ 445140 h 3998"/>
                  <a:gd name="T18" fmla="*/ 276734 w 2172"/>
                  <a:gd name="T19" fmla="*/ 495920 h 3998"/>
                  <a:gd name="T20" fmla="*/ 286463 w 2172"/>
                  <a:gd name="T21" fmla="*/ 584876 h 3998"/>
                  <a:gd name="T22" fmla="*/ 346638 w 2172"/>
                  <a:gd name="T23" fmla="*/ 648262 h 3998"/>
                  <a:gd name="T24" fmla="*/ 413659 w 2172"/>
                  <a:gd name="T25" fmla="*/ 702284 h 3998"/>
                  <a:gd name="T26" fmla="*/ 403931 w 2172"/>
                  <a:gd name="T27" fmla="*/ 753425 h 3998"/>
                  <a:gd name="T28" fmla="*/ 426271 w 2172"/>
                  <a:gd name="T29" fmla="*/ 835898 h 3998"/>
                  <a:gd name="T30" fmla="*/ 419785 w 2172"/>
                  <a:gd name="T31" fmla="*/ 899283 h 3998"/>
                  <a:gd name="T32" fmla="*/ 378707 w 2172"/>
                  <a:gd name="T33" fmla="*/ 934578 h 3998"/>
                  <a:gd name="T34" fmla="*/ 327540 w 2172"/>
                  <a:gd name="T35" fmla="*/ 975634 h 3998"/>
                  <a:gd name="T36" fmla="*/ 429514 w 2172"/>
                  <a:gd name="T37" fmla="*/ 1045503 h 3998"/>
                  <a:gd name="T38" fmla="*/ 454737 w 2172"/>
                  <a:gd name="T39" fmla="*/ 1127976 h 3998"/>
                  <a:gd name="T40" fmla="*/ 477078 w 2172"/>
                  <a:gd name="T41" fmla="*/ 1181998 h 3998"/>
                  <a:gd name="T42" fmla="*/ 438883 w 2172"/>
                  <a:gd name="T43" fmla="*/ 1232778 h 3998"/>
                  <a:gd name="T44" fmla="*/ 457980 w 2172"/>
                  <a:gd name="T45" fmla="*/ 1293283 h 3998"/>
                  <a:gd name="T46" fmla="*/ 508787 w 2172"/>
                  <a:gd name="T47" fmla="*/ 1270954 h 3998"/>
                  <a:gd name="T48" fmla="*/ 537613 w 2172"/>
                  <a:gd name="T49" fmla="*/ 1293283 h 3998"/>
                  <a:gd name="T50" fmla="*/ 518516 w 2172"/>
                  <a:gd name="T51" fmla="*/ 1356668 h 3998"/>
                  <a:gd name="T52" fmla="*/ 537613 w 2172"/>
                  <a:gd name="T53" fmla="*/ 1429778 h 3998"/>
                  <a:gd name="T54" fmla="*/ 696519 w 2172"/>
                  <a:gd name="T55" fmla="*/ 1347305 h 3998"/>
                  <a:gd name="T56" fmla="*/ 731471 w 2172"/>
                  <a:gd name="T57" fmla="*/ 1239261 h 3998"/>
                  <a:gd name="T58" fmla="*/ 766423 w 2172"/>
                  <a:gd name="T59" fmla="*/ 1162910 h 3998"/>
                  <a:gd name="T60" fmla="*/ 750569 w 2172"/>
                  <a:gd name="T61" fmla="*/ 1074314 h 3998"/>
                  <a:gd name="T62" fmla="*/ 753812 w 2172"/>
                  <a:gd name="T63" fmla="*/ 994722 h 3998"/>
                  <a:gd name="T64" fmla="*/ 782278 w 2172"/>
                  <a:gd name="T65" fmla="*/ 902525 h 3998"/>
                  <a:gd name="T66" fmla="*/ 753812 w 2172"/>
                  <a:gd name="T67" fmla="*/ 785117 h 3998"/>
                  <a:gd name="T68" fmla="*/ 750569 w 2172"/>
                  <a:gd name="T69" fmla="*/ 712008 h 3998"/>
                  <a:gd name="T70" fmla="*/ 696519 w 2172"/>
                  <a:gd name="T71" fmla="*/ 654745 h 3998"/>
                  <a:gd name="T72" fmla="*/ 629858 w 2172"/>
                  <a:gd name="T73" fmla="*/ 654745 h 3998"/>
                  <a:gd name="T74" fmla="*/ 569322 w 2172"/>
                  <a:gd name="T75" fmla="*/ 619811 h 3998"/>
                  <a:gd name="T76" fmla="*/ 508787 w 2172"/>
                  <a:gd name="T77" fmla="*/ 562547 h 3998"/>
                  <a:gd name="T78" fmla="*/ 454737 w 2172"/>
                  <a:gd name="T79" fmla="*/ 559306 h 3998"/>
                  <a:gd name="T80" fmla="*/ 375464 w 2172"/>
                  <a:gd name="T81" fmla="*/ 502403 h 3998"/>
                  <a:gd name="T82" fmla="*/ 318172 w 2172"/>
                  <a:gd name="T83" fmla="*/ 467109 h 3998"/>
                  <a:gd name="T84" fmla="*/ 314929 w 2172"/>
                  <a:gd name="T85" fmla="*/ 406964 h 3998"/>
                  <a:gd name="T86" fmla="*/ 314929 w 2172"/>
                  <a:gd name="T87" fmla="*/ 352943 h 3998"/>
                  <a:gd name="T88" fmla="*/ 286463 w 2172"/>
                  <a:gd name="T89" fmla="*/ 298921 h 3998"/>
                  <a:gd name="T90" fmla="*/ 289345 w 2172"/>
                  <a:gd name="T91" fmla="*/ 241658 h 3998"/>
                  <a:gd name="T92" fmla="*/ 264122 w 2172"/>
                  <a:gd name="T93" fmla="*/ 200241 h 3998"/>
                  <a:gd name="T94" fmla="*/ 222684 w 2172"/>
                  <a:gd name="T95" fmla="*/ 133614 h 3998"/>
                  <a:gd name="T96" fmla="*/ 165392 w 2172"/>
                  <a:gd name="T97" fmla="*/ 111285 h 3998"/>
                  <a:gd name="T98" fmla="*/ 121071 w 2172"/>
                  <a:gd name="T99" fmla="*/ 79592 h 3998"/>
                  <a:gd name="T100" fmla="*/ 105217 w 2172"/>
                  <a:gd name="T101" fmla="*/ 22329 h 39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72" h="3998">
                    <a:moveTo>
                      <a:pt x="195" y="27"/>
                    </a:moveTo>
                    <a:lnTo>
                      <a:pt x="115" y="80"/>
                    </a:lnTo>
                    <a:lnTo>
                      <a:pt x="62" y="142"/>
                    </a:lnTo>
                    <a:lnTo>
                      <a:pt x="9" y="212"/>
                    </a:lnTo>
                    <a:lnTo>
                      <a:pt x="0" y="309"/>
                    </a:lnTo>
                    <a:lnTo>
                      <a:pt x="0" y="362"/>
                    </a:lnTo>
                    <a:lnTo>
                      <a:pt x="27" y="406"/>
                    </a:lnTo>
                    <a:lnTo>
                      <a:pt x="9" y="450"/>
                    </a:lnTo>
                    <a:lnTo>
                      <a:pt x="27" y="530"/>
                    </a:lnTo>
                    <a:lnTo>
                      <a:pt x="44" y="600"/>
                    </a:lnTo>
                    <a:lnTo>
                      <a:pt x="97" y="662"/>
                    </a:lnTo>
                    <a:lnTo>
                      <a:pt x="159" y="706"/>
                    </a:lnTo>
                    <a:lnTo>
                      <a:pt x="80" y="742"/>
                    </a:lnTo>
                    <a:lnTo>
                      <a:pt x="80" y="812"/>
                    </a:lnTo>
                    <a:lnTo>
                      <a:pt x="80" y="874"/>
                    </a:lnTo>
                    <a:lnTo>
                      <a:pt x="142" y="900"/>
                    </a:lnTo>
                    <a:lnTo>
                      <a:pt x="247" y="918"/>
                    </a:lnTo>
                    <a:lnTo>
                      <a:pt x="239" y="953"/>
                    </a:lnTo>
                    <a:lnTo>
                      <a:pt x="239" y="1024"/>
                    </a:lnTo>
                    <a:lnTo>
                      <a:pt x="186" y="1094"/>
                    </a:lnTo>
                    <a:lnTo>
                      <a:pt x="203" y="1165"/>
                    </a:lnTo>
                    <a:lnTo>
                      <a:pt x="265" y="1121"/>
                    </a:lnTo>
                    <a:lnTo>
                      <a:pt x="345" y="1112"/>
                    </a:lnTo>
                    <a:lnTo>
                      <a:pt x="397" y="1130"/>
                    </a:lnTo>
                    <a:lnTo>
                      <a:pt x="477" y="1183"/>
                    </a:lnTo>
                    <a:lnTo>
                      <a:pt x="512" y="1227"/>
                    </a:lnTo>
                    <a:lnTo>
                      <a:pt x="574" y="1236"/>
                    </a:lnTo>
                    <a:lnTo>
                      <a:pt x="627" y="1244"/>
                    </a:lnTo>
                    <a:lnTo>
                      <a:pt x="689" y="1315"/>
                    </a:lnTo>
                    <a:lnTo>
                      <a:pt x="768" y="1377"/>
                    </a:lnTo>
                    <a:lnTo>
                      <a:pt x="759" y="1474"/>
                    </a:lnTo>
                    <a:lnTo>
                      <a:pt x="742" y="1553"/>
                    </a:lnTo>
                    <a:lnTo>
                      <a:pt x="795" y="1624"/>
                    </a:lnTo>
                    <a:lnTo>
                      <a:pt x="848" y="1695"/>
                    </a:lnTo>
                    <a:lnTo>
                      <a:pt x="892" y="1765"/>
                    </a:lnTo>
                    <a:lnTo>
                      <a:pt x="962" y="1800"/>
                    </a:lnTo>
                    <a:lnTo>
                      <a:pt x="1024" y="1818"/>
                    </a:lnTo>
                    <a:lnTo>
                      <a:pt x="1086" y="1862"/>
                    </a:lnTo>
                    <a:lnTo>
                      <a:pt x="1148" y="1950"/>
                    </a:lnTo>
                    <a:lnTo>
                      <a:pt x="1183" y="2003"/>
                    </a:lnTo>
                    <a:lnTo>
                      <a:pt x="1183" y="2074"/>
                    </a:lnTo>
                    <a:lnTo>
                      <a:pt x="1121" y="2092"/>
                    </a:lnTo>
                    <a:lnTo>
                      <a:pt x="1139" y="2171"/>
                    </a:lnTo>
                    <a:lnTo>
                      <a:pt x="1156" y="2242"/>
                    </a:lnTo>
                    <a:lnTo>
                      <a:pt x="1183" y="2321"/>
                    </a:lnTo>
                    <a:lnTo>
                      <a:pt x="1209" y="2365"/>
                    </a:lnTo>
                    <a:lnTo>
                      <a:pt x="1253" y="2418"/>
                    </a:lnTo>
                    <a:lnTo>
                      <a:pt x="1165" y="2497"/>
                    </a:lnTo>
                    <a:lnTo>
                      <a:pt x="1139" y="2568"/>
                    </a:lnTo>
                    <a:lnTo>
                      <a:pt x="1095" y="2630"/>
                    </a:lnTo>
                    <a:lnTo>
                      <a:pt x="1051" y="2595"/>
                    </a:lnTo>
                    <a:lnTo>
                      <a:pt x="998" y="2621"/>
                    </a:lnTo>
                    <a:lnTo>
                      <a:pt x="980" y="2674"/>
                    </a:lnTo>
                    <a:lnTo>
                      <a:pt x="909" y="2709"/>
                    </a:lnTo>
                    <a:lnTo>
                      <a:pt x="1024" y="2797"/>
                    </a:lnTo>
                    <a:lnTo>
                      <a:pt x="1112" y="2842"/>
                    </a:lnTo>
                    <a:lnTo>
                      <a:pt x="1192" y="2903"/>
                    </a:lnTo>
                    <a:lnTo>
                      <a:pt x="1253" y="2974"/>
                    </a:lnTo>
                    <a:lnTo>
                      <a:pt x="1271" y="3044"/>
                    </a:lnTo>
                    <a:lnTo>
                      <a:pt x="1262" y="3132"/>
                    </a:lnTo>
                    <a:lnTo>
                      <a:pt x="1306" y="3167"/>
                    </a:lnTo>
                    <a:lnTo>
                      <a:pt x="1359" y="3211"/>
                    </a:lnTo>
                    <a:lnTo>
                      <a:pt x="1324" y="3282"/>
                    </a:lnTo>
                    <a:lnTo>
                      <a:pt x="1236" y="3308"/>
                    </a:lnTo>
                    <a:lnTo>
                      <a:pt x="1236" y="3370"/>
                    </a:lnTo>
                    <a:lnTo>
                      <a:pt x="1218" y="3423"/>
                    </a:lnTo>
                    <a:lnTo>
                      <a:pt x="1209" y="3494"/>
                    </a:lnTo>
                    <a:lnTo>
                      <a:pt x="1236" y="3555"/>
                    </a:lnTo>
                    <a:lnTo>
                      <a:pt x="1271" y="3591"/>
                    </a:lnTo>
                    <a:lnTo>
                      <a:pt x="1333" y="3635"/>
                    </a:lnTo>
                    <a:lnTo>
                      <a:pt x="1386" y="3599"/>
                    </a:lnTo>
                    <a:lnTo>
                      <a:pt x="1412" y="3529"/>
                    </a:lnTo>
                    <a:lnTo>
                      <a:pt x="1439" y="3476"/>
                    </a:lnTo>
                    <a:lnTo>
                      <a:pt x="1501" y="3546"/>
                    </a:lnTo>
                    <a:lnTo>
                      <a:pt x="1492" y="3591"/>
                    </a:lnTo>
                    <a:lnTo>
                      <a:pt x="1430" y="3652"/>
                    </a:lnTo>
                    <a:lnTo>
                      <a:pt x="1465" y="3714"/>
                    </a:lnTo>
                    <a:lnTo>
                      <a:pt x="1439" y="3767"/>
                    </a:lnTo>
                    <a:lnTo>
                      <a:pt x="1456" y="3838"/>
                    </a:lnTo>
                    <a:lnTo>
                      <a:pt x="1492" y="3891"/>
                    </a:lnTo>
                    <a:lnTo>
                      <a:pt x="1492" y="3970"/>
                    </a:lnTo>
                    <a:lnTo>
                      <a:pt x="1554" y="3997"/>
                    </a:lnTo>
                    <a:lnTo>
                      <a:pt x="1633" y="3997"/>
                    </a:lnTo>
                    <a:lnTo>
                      <a:pt x="1933" y="3741"/>
                    </a:lnTo>
                    <a:lnTo>
                      <a:pt x="1986" y="3661"/>
                    </a:lnTo>
                    <a:lnTo>
                      <a:pt x="2021" y="3529"/>
                    </a:lnTo>
                    <a:lnTo>
                      <a:pt x="2030" y="3441"/>
                    </a:lnTo>
                    <a:lnTo>
                      <a:pt x="2065" y="3352"/>
                    </a:lnTo>
                    <a:lnTo>
                      <a:pt x="2110" y="3308"/>
                    </a:lnTo>
                    <a:lnTo>
                      <a:pt x="2127" y="3229"/>
                    </a:lnTo>
                    <a:lnTo>
                      <a:pt x="2118" y="3141"/>
                    </a:lnTo>
                    <a:lnTo>
                      <a:pt x="2110" y="3070"/>
                    </a:lnTo>
                    <a:lnTo>
                      <a:pt x="2083" y="2983"/>
                    </a:lnTo>
                    <a:lnTo>
                      <a:pt x="2039" y="2921"/>
                    </a:lnTo>
                    <a:lnTo>
                      <a:pt x="2048" y="2833"/>
                    </a:lnTo>
                    <a:lnTo>
                      <a:pt x="2092" y="2762"/>
                    </a:lnTo>
                    <a:lnTo>
                      <a:pt x="2154" y="2718"/>
                    </a:lnTo>
                    <a:lnTo>
                      <a:pt x="2154" y="2621"/>
                    </a:lnTo>
                    <a:lnTo>
                      <a:pt x="2171" y="2506"/>
                    </a:lnTo>
                    <a:lnTo>
                      <a:pt x="2154" y="2356"/>
                    </a:lnTo>
                    <a:lnTo>
                      <a:pt x="2110" y="2259"/>
                    </a:lnTo>
                    <a:lnTo>
                      <a:pt x="2092" y="2180"/>
                    </a:lnTo>
                    <a:lnTo>
                      <a:pt x="2101" y="2118"/>
                    </a:lnTo>
                    <a:lnTo>
                      <a:pt x="2110" y="2030"/>
                    </a:lnTo>
                    <a:lnTo>
                      <a:pt x="2083" y="1977"/>
                    </a:lnTo>
                    <a:lnTo>
                      <a:pt x="1995" y="1906"/>
                    </a:lnTo>
                    <a:lnTo>
                      <a:pt x="2021" y="1827"/>
                    </a:lnTo>
                    <a:lnTo>
                      <a:pt x="1933" y="1818"/>
                    </a:lnTo>
                    <a:lnTo>
                      <a:pt x="1854" y="1809"/>
                    </a:lnTo>
                    <a:lnTo>
                      <a:pt x="1809" y="1774"/>
                    </a:lnTo>
                    <a:lnTo>
                      <a:pt x="1748" y="1818"/>
                    </a:lnTo>
                    <a:lnTo>
                      <a:pt x="1686" y="1809"/>
                    </a:lnTo>
                    <a:lnTo>
                      <a:pt x="1651" y="1739"/>
                    </a:lnTo>
                    <a:lnTo>
                      <a:pt x="1580" y="1721"/>
                    </a:lnTo>
                    <a:lnTo>
                      <a:pt x="1501" y="1659"/>
                    </a:lnTo>
                    <a:lnTo>
                      <a:pt x="1474" y="1589"/>
                    </a:lnTo>
                    <a:lnTo>
                      <a:pt x="1412" y="1562"/>
                    </a:lnTo>
                    <a:lnTo>
                      <a:pt x="1351" y="1589"/>
                    </a:lnTo>
                    <a:lnTo>
                      <a:pt x="1315" y="1492"/>
                    </a:lnTo>
                    <a:lnTo>
                      <a:pt x="1262" y="1553"/>
                    </a:lnTo>
                    <a:lnTo>
                      <a:pt x="1165" y="1518"/>
                    </a:lnTo>
                    <a:lnTo>
                      <a:pt x="1112" y="1456"/>
                    </a:lnTo>
                    <a:lnTo>
                      <a:pt x="1042" y="1395"/>
                    </a:lnTo>
                    <a:lnTo>
                      <a:pt x="971" y="1350"/>
                    </a:lnTo>
                    <a:lnTo>
                      <a:pt x="892" y="1368"/>
                    </a:lnTo>
                    <a:lnTo>
                      <a:pt x="883" y="1297"/>
                    </a:lnTo>
                    <a:lnTo>
                      <a:pt x="901" y="1227"/>
                    </a:lnTo>
                    <a:lnTo>
                      <a:pt x="909" y="1183"/>
                    </a:lnTo>
                    <a:lnTo>
                      <a:pt x="874" y="1130"/>
                    </a:lnTo>
                    <a:lnTo>
                      <a:pt x="839" y="1050"/>
                    </a:lnTo>
                    <a:lnTo>
                      <a:pt x="918" y="997"/>
                    </a:lnTo>
                    <a:lnTo>
                      <a:pt x="874" y="980"/>
                    </a:lnTo>
                    <a:lnTo>
                      <a:pt x="821" y="944"/>
                    </a:lnTo>
                    <a:lnTo>
                      <a:pt x="803" y="909"/>
                    </a:lnTo>
                    <a:lnTo>
                      <a:pt x="795" y="830"/>
                    </a:lnTo>
                    <a:lnTo>
                      <a:pt x="856" y="794"/>
                    </a:lnTo>
                    <a:lnTo>
                      <a:pt x="865" y="750"/>
                    </a:lnTo>
                    <a:lnTo>
                      <a:pt x="803" y="671"/>
                    </a:lnTo>
                    <a:lnTo>
                      <a:pt x="750" y="644"/>
                    </a:lnTo>
                    <a:lnTo>
                      <a:pt x="680" y="609"/>
                    </a:lnTo>
                    <a:lnTo>
                      <a:pt x="733" y="556"/>
                    </a:lnTo>
                    <a:lnTo>
                      <a:pt x="715" y="477"/>
                    </a:lnTo>
                    <a:lnTo>
                      <a:pt x="662" y="389"/>
                    </a:lnTo>
                    <a:lnTo>
                      <a:pt x="618" y="371"/>
                    </a:lnTo>
                    <a:lnTo>
                      <a:pt x="539" y="353"/>
                    </a:lnTo>
                    <a:lnTo>
                      <a:pt x="468" y="362"/>
                    </a:lnTo>
                    <a:lnTo>
                      <a:pt x="459" y="309"/>
                    </a:lnTo>
                    <a:lnTo>
                      <a:pt x="406" y="274"/>
                    </a:lnTo>
                    <a:lnTo>
                      <a:pt x="345" y="274"/>
                    </a:lnTo>
                    <a:lnTo>
                      <a:pt x="336" y="221"/>
                    </a:lnTo>
                    <a:lnTo>
                      <a:pt x="292" y="186"/>
                    </a:lnTo>
                    <a:lnTo>
                      <a:pt x="300" y="124"/>
                    </a:lnTo>
                    <a:lnTo>
                      <a:pt x="292" y="62"/>
                    </a:lnTo>
                    <a:lnTo>
                      <a:pt x="283" y="0"/>
                    </a:lnTo>
                    <a:lnTo>
                      <a:pt x="195" y="27"/>
                    </a:lnTo>
                  </a:path>
                </a:pathLst>
              </a:custGeom>
              <a:solidFill>
                <a:srgbClr val="27A6D3"/>
              </a:solidFill>
              <a:ln w="9525">
                <a:solidFill>
                  <a:schemeClr val="bg1"/>
                </a:solidFill>
                <a:round/>
                <a:headEnd/>
                <a:tailEnd/>
              </a:ln>
            </p:spPr>
            <p:txBody>
              <a:bodyPr wrap="none" anchor="ctr"/>
              <a:lstStyle/>
              <a:p>
                <a:endParaRPr lang="es-CO"/>
              </a:p>
            </p:txBody>
          </p:sp>
          <p:sp>
            <p:nvSpPr>
              <p:cNvPr id="48" name="Freeform 13">
                <a:extLst>
                  <a:ext uri="{FF2B5EF4-FFF2-40B4-BE49-F238E27FC236}">
                    <a16:creationId xmlns="" xmlns:a16="http://schemas.microsoft.com/office/drawing/2014/main" id="{08D452B2-80DD-48F0-9F9E-699DB3427896}"/>
                  </a:ext>
                </a:extLst>
              </p:cNvPr>
              <p:cNvSpPr>
                <a:spLocks noChangeArrowheads="1"/>
              </p:cNvSpPr>
              <p:nvPr/>
            </p:nvSpPr>
            <p:spPr bwMode="auto">
              <a:xfrm>
                <a:off x="5196383" y="1698600"/>
                <a:ext cx="514350" cy="709612"/>
              </a:xfrm>
              <a:custGeom>
                <a:avLst/>
                <a:gdLst>
                  <a:gd name="T0" fmla="*/ 399970 w 1430"/>
                  <a:gd name="T1" fmla="*/ 661319 h 1969"/>
                  <a:gd name="T2" fmla="*/ 361843 w 1430"/>
                  <a:gd name="T3" fmla="*/ 645462 h 1969"/>
                  <a:gd name="T4" fmla="*/ 311128 w 1430"/>
                  <a:gd name="T5" fmla="*/ 639336 h 1969"/>
                  <a:gd name="T6" fmla="*/ 279116 w 1430"/>
                  <a:gd name="T7" fmla="*/ 651949 h 1969"/>
                  <a:gd name="T8" fmla="*/ 222286 w 1430"/>
                  <a:gd name="T9" fmla="*/ 658436 h 1969"/>
                  <a:gd name="T10" fmla="*/ 209337 w 1430"/>
                  <a:gd name="T11" fmla="*/ 626361 h 1969"/>
                  <a:gd name="T12" fmla="*/ 174447 w 1430"/>
                  <a:gd name="T13" fmla="*/ 610504 h 1969"/>
                  <a:gd name="T14" fmla="*/ 165096 w 1430"/>
                  <a:gd name="T15" fmla="*/ 566176 h 1969"/>
                  <a:gd name="T16" fmla="*/ 161858 w 1430"/>
                  <a:gd name="T17" fmla="*/ 518244 h 1969"/>
                  <a:gd name="T18" fmla="*/ 146032 w 1430"/>
                  <a:gd name="T19" fmla="*/ 489773 h 1969"/>
                  <a:gd name="T20" fmla="*/ 203222 w 1430"/>
                  <a:gd name="T21" fmla="*/ 477159 h 1969"/>
                  <a:gd name="T22" fmla="*/ 212574 w 1430"/>
                  <a:gd name="T23" fmla="*/ 432470 h 1969"/>
                  <a:gd name="T24" fmla="*/ 177685 w 1430"/>
                  <a:gd name="T25" fmla="*/ 407243 h 1969"/>
                  <a:gd name="T26" fmla="*/ 142795 w 1430"/>
                  <a:gd name="T27" fmla="*/ 378412 h 1969"/>
                  <a:gd name="T28" fmla="*/ 104668 w 1430"/>
                  <a:gd name="T29" fmla="*/ 359311 h 1969"/>
                  <a:gd name="T30" fmla="*/ 76253 w 1430"/>
                  <a:gd name="T31" fmla="*/ 340210 h 1969"/>
                  <a:gd name="T32" fmla="*/ 28415 w 1430"/>
                  <a:gd name="T33" fmla="*/ 318226 h 1969"/>
                  <a:gd name="T34" fmla="*/ 0 w 1430"/>
                  <a:gd name="T35" fmla="*/ 282908 h 1969"/>
                  <a:gd name="T36" fmla="*/ 60427 w 1430"/>
                  <a:gd name="T37" fmla="*/ 245067 h 1969"/>
                  <a:gd name="T38" fmla="*/ 47478 w 1430"/>
                  <a:gd name="T39" fmla="*/ 187764 h 1969"/>
                  <a:gd name="T40" fmla="*/ 12589 w 1430"/>
                  <a:gd name="T41" fmla="*/ 149563 h 1969"/>
                  <a:gd name="T42" fmla="*/ 34889 w 1430"/>
                  <a:gd name="T43" fmla="*/ 89017 h 1969"/>
                  <a:gd name="T44" fmla="*/ 41364 w 1430"/>
                  <a:gd name="T45" fmla="*/ 22344 h 1969"/>
                  <a:gd name="T46" fmla="*/ 73016 w 1430"/>
                  <a:gd name="T47" fmla="*/ 9731 h 1969"/>
                  <a:gd name="T48" fmla="*/ 92079 w 1430"/>
                  <a:gd name="T49" fmla="*/ 28831 h 1969"/>
                  <a:gd name="T50" fmla="*/ 92079 w 1430"/>
                  <a:gd name="T51" fmla="*/ 76403 h 1969"/>
                  <a:gd name="T52" fmla="*/ 152147 w 1430"/>
                  <a:gd name="T53" fmla="*/ 92260 h 1969"/>
                  <a:gd name="T54" fmla="*/ 149269 w 1430"/>
                  <a:gd name="T55" fmla="*/ 130462 h 1969"/>
                  <a:gd name="T56" fmla="*/ 136321 w 1430"/>
                  <a:gd name="T57" fmla="*/ 181277 h 1969"/>
                  <a:gd name="T58" fmla="*/ 187396 w 1430"/>
                  <a:gd name="T59" fmla="*/ 162176 h 1969"/>
                  <a:gd name="T60" fmla="*/ 234875 w 1430"/>
                  <a:gd name="T61" fmla="*/ 187764 h 1969"/>
                  <a:gd name="T62" fmla="*/ 269764 w 1430"/>
                  <a:gd name="T63" fmla="*/ 206865 h 1969"/>
                  <a:gd name="T64" fmla="*/ 311128 w 1430"/>
                  <a:gd name="T65" fmla="*/ 235336 h 1969"/>
                  <a:gd name="T66" fmla="*/ 336306 w 1430"/>
                  <a:gd name="T67" fmla="*/ 292638 h 1969"/>
                  <a:gd name="T68" fmla="*/ 349254 w 1430"/>
                  <a:gd name="T69" fmla="*/ 346697 h 1969"/>
                  <a:gd name="T70" fmla="*/ 384144 w 1430"/>
                  <a:gd name="T71" fmla="*/ 397512 h 1969"/>
                  <a:gd name="T72" fmla="*/ 431622 w 1430"/>
                  <a:gd name="T73" fmla="*/ 416613 h 1969"/>
                  <a:gd name="T74" fmla="*/ 476223 w 1430"/>
                  <a:gd name="T75" fmla="*/ 464185 h 1969"/>
                  <a:gd name="T76" fmla="*/ 488812 w 1430"/>
                  <a:gd name="T77" fmla="*/ 508874 h 1969"/>
                  <a:gd name="T78" fmla="*/ 472986 w 1430"/>
                  <a:gd name="T79" fmla="*/ 543832 h 1969"/>
                  <a:gd name="T80" fmla="*/ 488812 w 1430"/>
                  <a:gd name="T81" fmla="*/ 597890 h 1969"/>
                  <a:gd name="T82" fmla="*/ 513990 w 1430"/>
                  <a:gd name="T83" fmla="*/ 632848 h 1969"/>
                  <a:gd name="T84" fmla="*/ 472986 w 1430"/>
                  <a:gd name="T85" fmla="*/ 686907 h 1969"/>
                  <a:gd name="T86" fmla="*/ 441334 w 1430"/>
                  <a:gd name="T87" fmla="*/ 696638 h 1969"/>
                  <a:gd name="T88" fmla="*/ 406085 w 1430"/>
                  <a:gd name="T89" fmla="*/ 699521 h 19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30" h="1969">
                    <a:moveTo>
                      <a:pt x="1121" y="1888"/>
                    </a:moveTo>
                    <a:lnTo>
                      <a:pt x="1112" y="1835"/>
                    </a:lnTo>
                    <a:lnTo>
                      <a:pt x="1041" y="1827"/>
                    </a:lnTo>
                    <a:lnTo>
                      <a:pt x="1006" y="1791"/>
                    </a:lnTo>
                    <a:lnTo>
                      <a:pt x="944" y="1765"/>
                    </a:lnTo>
                    <a:lnTo>
                      <a:pt x="865" y="1774"/>
                    </a:lnTo>
                    <a:lnTo>
                      <a:pt x="856" y="1712"/>
                    </a:lnTo>
                    <a:lnTo>
                      <a:pt x="776" y="1809"/>
                    </a:lnTo>
                    <a:lnTo>
                      <a:pt x="688" y="1844"/>
                    </a:lnTo>
                    <a:lnTo>
                      <a:pt x="618" y="1827"/>
                    </a:lnTo>
                    <a:lnTo>
                      <a:pt x="626" y="1765"/>
                    </a:lnTo>
                    <a:lnTo>
                      <a:pt x="582" y="1738"/>
                    </a:lnTo>
                    <a:lnTo>
                      <a:pt x="503" y="1738"/>
                    </a:lnTo>
                    <a:lnTo>
                      <a:pt x="485" y="1694"/>
                    </a:lnTo>
                    <a:lnTo>
                      <a:pt x="476" y="1633"/>
                    </a:lnTo>
                    <a:lnTo>
                      <a:pt x="459" y="1571"/>
                    </a:lnTo>
                    <a:lnTo>
                      <a:pt x="441" y="1500"/>
                    </a:lnTo>
                    <a:lnTo>
                      <a:pt x="450" y="1438"/>
                    </a:lnTo>
                    <a:lnTo>
                      <a:pt x="379" y="1403"/>
                    </a:lnTo>
                    <a:lnTo>
                      <a:pt x="406" y="1359"/>
                    </a:lnTo>
                    <a:lnTo>
                      <a:pt x="485" y="1333"/>
                    </a:lnTo>
                    <a:lnTo>
                      <a:pt x="565" y="1324"/>
                    </a:lnTo>
                    <a:lnTo>
                      <a:pt x="600" y="1288"/>
                    </a:lnTo>
                    <a:lnTo>
                      <a:pt x="591" y="1200"/>
                    </a:lnTo>
                    <a:lnTo>
                      <a:pt x="565" y="1138"/>
                    </a:lnTo>
                    <a:lnTo>
                      <a:pt x="494" y="1130"/>
                    </a:lnTo>
                    <a:lnTo>
                      <a:pt x="476" y="1077"/>
                    </a:lnTo>
                    <a:lnTo>
                      <a:pt x="397" y="1050"/>
                    </a:lnTo>
                    <a:lnTo>
                      <a:pt x="344" y="1015"/>
                    </a:lnTo>
                    <a:lnTo>
                      <a:pt x="291" y="997"/>
                    </a:lnTo>
                    <a:lnTo>
                      <a:pt x="300" y="953"/>
                    </a:lnTo>
                    <a:lnTo>
                      <a:pt x="212" y="944"/>
                    </a:lnTo>
                    <a:lnTo>
                      <a:pt x="141" y="883"/>
                    </a:lnTo>
                    <a:lnTo>
                      <a:pt x="79" y="883"/>
                    </a:lnTo>
                    <a:lnTo>
                      <a:pt x="18" y="865"/>
                    </a:lnTo>
                    <a:lnTo>
                      <a:pt x="0" y="785"/>
                    </a:lnTo>
                    <a:lnTo>
                      <a:pt x="97" y="733"/>
                    </a:lnTo>
                    <a:lnTo>
                      <a:pt x="168" y="680"/>
                    </a:lnTo>
                    <a:lnTo>
                      <a:pt x="168" y="609"/>
                    </a:lnTo>
                    <a:lnTo>
                      <a:pt x="132" y="521"/>
                    </a:lnTo>
                    <a:lnTo>
                      <a:pt x="88" y="468"/>
                    </a:lnTo>
                    <a:lnTo>
                      <a:pt x="35" y="415"/>
                    </a:lnTo>
                    <a:lnTo>
                      <a:pt x="79" y="344"/>
                    </a:lnTo>
                    <a:lnTo>
                      <a:pt x="97" y="247"/>
                    </a:lnTo>
                    <a:lnTo>
                      <a:pt x="123" y="141"/>
                    </a:lnTo>
                    <a:lnTo>
                      <a:pt x="115" y="62"/>
                    </a:lnTo>
                    <a:lnTo>
                      <a:pt x="159" y="0"/>
                    </a:lnTo>
                    <a:lnTo>
                      <a:pt x="203" y="27"/>
                    </a:lnTo>
                    <a:lnTo>
                      <a:pt x="194" y="97"/>
                    </a:lnTo>
                    <a:lnTo>
                      <a:pt x="256" y="80"/>
                    </a:lnTo>
                    <a:lnTo>
                      <a:pt x="256" y="150"/>
                    </a:lnTo>
                    <a:lnTo>
                      <a:pt x="256" y="212"/>
                    </a:lnTo>
                    <a:lnTo>
                      <a:pt x="318" y="238"/>
                    </a:lnTo>
                    <a:lnTo>
                      <a:pt x="423" y="256"/>
                    </a:lnTo>
                    <a:lnTo>
                      <a:pt x="415" y="291"/>
                    </a:lnTo>
                    <a:lnTo>
                      <a:pt x="415" y="362"/>
                    </a:lnTo>
                    <a:lnTo>
                      <a:pt x="362" y="432"/>
                    </a:lnTo>
                    <a:lnTo>
                      <a:pt x="379" y="503"/>
                    </a:lnTo>
                    <a:lnTo>
                      <a:pt x="441" y="459"/>
                    </a:lnTo>
                    <a:lnTo>
                      <a:pt x="521" y="450"/>
                    </a:lnTo>
                    <a:lnTo>
                      <a:pt x="573" y="468"/>
                    </a:lnTo>
                    <a:lnTo>
                      <a:pt x="653" y="521"/>
                    </a:lnTo>
                    <a:lnTo>
                      <a:pt x="688" y="565"/>
                    </a:lnTo>
                    <a:lnTo>
                      <a:pt x="750" y="574"/>
                    </a:lnTo>
                    <a:lnTo>
                      <a:pt x="803" y="582"/>
                    </a:lnTo>
                    <a:lnTo>
                      <a:pt x="865" y="653"/>
                    </a:lnTo>
                    <a:lnTo>
                      <a:pt x="944" y="715"/>
                    </a:lnTo>
                    <a:lnTo>
                      <a:pt x="935" y="812"/>
                    </a:lnTo>
                    <a:lnTo>
                      <a:pt x="918" y="891"/>
                    </a:lnTo>
                    <a:lnTo>
                      <a:pt x="971" y="962"/>
                    </a:lnTo>
                    <a:lnTo>
                      <a:pt x="1024" y="1033"/>
                    </a:lnTo>
                    <a:lnTo>
                      <a:pt x="1068" y="1103"/>
                    </a:lnTo>
                    <a:lnTo>
                      <a:pt x="1138" y="1138"/>
                    </a:lnTo>
                    <a:lnTo>
                      <a:pt x="1200" y="1156"/>
                    </a:lnTo>
                    <a:lnTo>
                      <a:pt x="1262" y="1200"/>
                    </a:lnTo>
                    <a:lnTo>
                      <a:pt x="1324" y="1288"/>
                    </a:lnTo>
                    <a:lnTo>
                      <a:pt x="1359" y="1341"/>
                    </a:lnTo>
                    <a:lnTo>
                      <a:pt x="1359" y="1412"/>
                    </a:lnTo>
                    <a:lnTo>
                      <a:pt x="1297" y="1430"/>
                    </a:lnTo>
                    <a:lnTo>
                      <a:pt x="1315" y="1509"/>
                    </a:lnTo>
                    <a:lnTo>
                      <a:pt x="1332" y="1580"/>
                    </a:lnTo>
                    <a:lnTo>
                      <a:pt x="1359" y="1659"/>
                    </a:lnTo>
                    <a:lnTo>
                      <a:pt x="1385" y="1703"/>
                    </a:lnTo>
                    <a:lnTo>
                      <a:pt x="1429" y="1756"/>
                    </a:lnTo>
                    <a:lnTo>
                      <a:pt x="1341" y="1835"/>
                    </a:lnTo>
                    <a:lnTo>
                      <a:pt x="1315" y="1906"/>
                    </a:lnTo>
                    <a:lnTo>
                      <a:pt x="1271" y="1968"/>
                    </a:lnTo>
                    <a:lnTo>
                      <a:pt x="1227" y="1933"/>
                    </a:lnTo>
                    <a:lnTo>
                      <a:pt x="1174" y="1959"/>
                    </a:lnTo>
                    <a:lnTo>
                      <a:pt x="1129" y="1941"/>
                    </a:lnTo>
                    <a:lnTo>
                      <a:pt x="1121" y="1888"/>
                    </a:lnTo>
                  </a:path>
                </a:pathLst>
              </a:custGeom>
              <a:solidFill>
                <a:srgbClr val="27A6D3"/>
              </a:solidFill>
              <a:ln w="9525">
                <a:solidFill>
                  <a:schemeClr val="bg1"/>
                </a:solidFill>
                <a:round/>
                <a:headEnd/>
                <a:tailEnd/>
              </a:ln>
            </p:spPr>
            <p:txBody>
              <a:bodyPr wrap="none" anchor="ctr"/>
              <a:lstStyle/>
              <a:p>
                <a:endParaRPr lang="es-CO"/>
              </a:p>
            </p:txBody>
          </p:sp>
          <p:sp>
            <p:nvSpPr>
              <p:cNvPr id="49" name="Freeform 14">
                <a:extLst>
                  <a:ext uri="{FF2B5EF4-FFF2-40B4-BE49-F238E27FC236}">
                    <a16:creationId xmlns="" xmlns:a16="http://schemas.microsoft.com/office/drawing/2014/main" id="{D44E8A85-A725-4D95-9B2D-29AF7B692E4F}"/>
                  </a:ext>
                </a:extLst>
              </p:cNvPr>
              <p:cNvSpPr>
                <a:spLocks noChangeArrowheads="1"/>
              </p:cNvSpPr>
              <p:nvPr/>
            </p:nvSpPr>
            <p:spPr bwMode="auto">
              <a:xfrm>
                <a:off x="5164633" y="3397225"/>
                <a:ext cx="542925" cy="387350"/>
              </a:xfrm>
              <a:custGeom>
                <a:avLst/>
                <a:gdLst>
                  <a:gd name="T0" fmla="*/ 517037 w 1510"/>
                  <a:gd name="T1" fmla="*/ 0 h 1077"/>
                  <a:gd name="T2" fmla="*/ 475689 w 1510"/>
                  <a:gd name="T3" fmla="*/ 28413 h 1077"/>
                  <a:gd name="T4" fmla="*/ 418879 w 1510"/>
                  <a:gd name="T5" fmla="*/ 12588 h 1077"/>
                  <a:gd name="T6" fmla="*/ 361710 w 1510"/>
                  <a:gd name="T7" fmla="*/ 41360 h 1077"/>
                  <a:gd name="T8" fmla="*/ 336182 w 1510"/>
                  <a:gd name="T9" fmla="*/ 69773 h 1077"/>
                  <a:gd name="T10" fmla="*/ 279013 w 1510"/>
                  <a:gd name="T11" fmla="*/ 107897 h 1077"/>
                  <a:gd name="T12" fmla="*/ 237665 w 1510"/>
                  <a:gd name="T13" fmla="*/ 117248 h 1077"/>
                  <a:gd name="T14" fmla="*/ 199911 w 1510"/>
                  <a:gd name="T15" fmla="*/ 34887 h 1077"/>
                  <a:gd name="T16" fmla="*/ 155327 w 1510"/>
                  <a:gd name="T17" fmla="*/ 53948 h 1077"/>
                  <a:gd name="T18" fmla="*/ 107866 w 1510"/>
                  <a:gd name="T19" fmla="*/ 28413 h 1077"/>
                  <a:gd name="T20" fmla="*/ 120450 w 1510"/>
                  <a:gd name="T21" fmla="*/ 85598 h 1077"/>
                  <a:gd name="T22" fmla="*/ 79102 w 1510"/>
                  <a:gd name="T23" fmla="*/ 101423 h 1077"/>
                  <a:gd name="T24" fmla="*/ 38113 w 1510"/>
                  <a:gd name="T25" fmla="*/ 117248 h 1077"/>
                  <a:gd name="T26" fmla="*/ 0 w 1510"/>
                  <a:gd name="T27" fmla="*/ 130196 h 1077"/>
                  <a:gd name="T28" fmla="*/ 0 w 1510"/>
                  <a:gd name="T29" fmla="*/ 174433 h 1077"/>
                  <a:gd name="T30" fmla="*/ 44225 w 1510"/>
                  <a:gd name="T31" fmla="*/ 165082 h 1077"/>
                  <a:gd name="T32" fmla="*/ 47461 w 1510"/>
                  <a:gd name="T33" fmla="*/ 193495 h 1077"/>
                  <a:gd name="T34" fmla="*/ 28405 w 1510"/>
                  <a:gd name="T35" fmla="*/ 228382 h 1077"/>
                  <a:gd name="T36" fmla="*/ 21933 w 1510"/>
                  <a:gd name="T37" fmla="*/ 272979 h 1077"/>
                  <a:gd name="T38" fmla="*/ 47461 w 1510"/>
                  <a:gd name="T39" fmla="*/ 301392 h 1077"/>
                  <a:gd name="T40" fmla="*/ 72989 w 1510"/>
                  <a:gd name="T41" fmla="*/ 330165 h 1077"/>
                  <a:gd name="T42" fmla="*/ 129799 w 1510"/>
                  <a:gd name="T43" fmla="*/ 339516 h 1077"/>
                  <a:gd name="T44" fmla="*/ 167911 w 1510"/>
                  <a:gd name="T45" fmla="*/ 352104 h 1077"/>
                  <a:gd name="T46" fmla="*/ 196675 w 1510"/>
                  <a:gd name="T47" fmla="*/ 374402 h 1077"/>
                  <a:gd name="T48" fmla="*/ 247372 w 1510"/>
                  <a:gd name="T49" fmla="*/ 371165 h 1077"/>
                  <a:gd name="T50" fmla="*/ 244136 w 1510"/>
                  <a:gd name="T51" fmla="*/ 333042 h 1077"/>
                  <a:gd name="T52" fmla="*/ 237665 w 1510"/>
                  <a:gd name="T53" fmla="*/ 276216 h 1077"/>
                  <a:gd name="T54" fmla="*/ 285485 w 1510"/>
                  <a:gd name="T55" fmla="*/ 260032 h 1077"/>
                  <a:gd name="T56" fmla="*/ 329710 w 1510"/>
                  <a:gd name="T57" fmla="*/ 240970 h 1077"/>
                  <a:gd name="T58" fmla="*/ 367823 w 1510"/>
                  <a:gd name="T59" fmla="*/ 199969 h 1077"/>
                  <a:gd name="T60" fmla="*/ 431464 w 1510"/>
                  <a:gd name="T61" fmla="*/ 193495 h 1077"/>
                  <a:gd name="T62" fmla="*/ 497981 w 1510"/>
                  <a:gd name="T63" fmla="*/ 180907 h 1077"/>
                  <a:gd name="T64" fmla="*/ 520273 w 1510"/>
                  <a:gd name="T65" fmla="*/ 117248 h 1077"/>
                  <a:gd name="T66" fmla="*/ 529622 w 1510"/>
                  <a:gd name="T67" fmla="*/ 60063 h 1077"/>
                  <a:gd name="T68" fmla="*/ 542565 w 1510"/>
                  <a:gd name="T69" fmla="*/ 6114 h 10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10" h="1077">
                    <a:moveTo>
                      <a:pt x="1509" y="17"/>
                    </a:moveTo>
                    <a:lnTo>
                      <a:pt x="1438" y="0"/>
                    </a:lnTo>
                    <a:lnTo>
                      <a:pt x="1376" y="17"/>
                    </a:lnTo>
                    <a:lnTo>
                      <a:pt x="1323" y="79"/>
                    </a:lnTo>
                    <a:lnTo>
                      <a:pt x="1244" y="53"/>
                    </a:lnTo>
                    <a:lnTo>
                      <a:pt x="1165" y="35"/>
                    </a:lnTo>
                    <a:lnTo>
                      <a:pt x="1094" y="62"/>
                    </a:lnTo>
                    <a:lnTo>
                      <a:pt x="1006" y="115"/>
                    </a:lnTo>
                    <a:lnTo>
                      <a:pt x="935" y="141"/>
                    </a:lnTo>
                    <a:lnTo>
                      <a:pt x="935" y="194"/>
                    </a:lnTo>
                    <a:lnTo>
                      <a:pt x="891" y="256"/>
                    </a:lnTo>
                    <a:lnTo>
                      <a:pt x="776" y="300"/>
                    </a:lnTo>
                    <a:lnTo>
                      <a:pt x="732" y="362"/>
                    </a:lnTo>
                    <a:lnTo>
                      <a:pt x="661" y="326"/>
                    </a:lnTo>
                    <a:lnTo>
                      <a:pt x="609" y="176"/>
                    </a:lnTo>
                    <a:lnTo>
                      <a:pt x="556" y="97"/>
                    </a:lnTo>
                    <a:lnTo>
                      <a:pt x="503" y="123"/>
                    </a:lnTo>
                    <a:lnTo>
                      <a:pt x="432" y="150"/>
                    </a:lnTo>
                    <a:lnTo>
                      <a:pt x="388" y="97"/>
                    </a:lnTo>
                    <a:lnTo>
                      <a:pt x="300" y="79"/>
                    </a:lnTo>
                    <a:lnTo>
                      <a:pt x="317" y="150"/>
                    </a:lnTo>
                    <a:lnTo>
                      <a:pt x="335" y="238"/>
                    </a:lnTo>
                    <a:lnTo>
                      <a:pt x="282" y="300"/>
                    </a:lnTo>
                    <a:lnTo>
                      <a:pt x="220" y="282"/>
                    </a:lnTo>
                    <a:lnTo>
                      <a:pt x="158" y="291"/>
                    </a:lnTo>
                    <a:lnTo>
                      <a:pt x="106" y="326"/>
                    </a:lnTo>
                    <a:lnTo>
                      <a:pt x="70" y="353"/>
                    </a:lnTo>
                    <a:lnTo>
                      <a:pt x="0" y="362"/>
                    </a:lnTo>
                    <a:lnTo>
                      <a:pt x="35" y="432"/>
                    </a:lnTo>
                    <a:lnTo>
                      <a:pt x="0" y="485"/>
                    </a:lnTo>
                    <a:lnTo>
                      <a:pt x="61" y="494"/>
                    </a:lnTo>
                    <a:lnTo>
                      <a:pt x="123" y="459"/>
                    </a:lnTo>
                    <a:lnTo>
                      <a:pt x="194" y="476"/>
                    </a:lnTo>
                    <a:lnTo>
                      <a:pt x="132" y="538"/>
                    </a:lnTo>
                    <a:lnTo>
                      <a:pt x="88" y="582"/>
                    </a:lnTo>
                    <a:lnTo>
                      <a:pt x="79" y="635"/>
                    </a:lnTo>
                    <a:lnTo>
                      <a:pt x="79" y="688"/>
                    </a:lnTo>
                    <a:lnTo>
                      <a:pt x="61" y="759"/>
                    </a:lnTo>
                    <a:lnTo>
                      <a:pt x="61" y="829"/>
                    </a:lnTo>
                    <a:lnTo>
                      <a:pt x="132" y="838"/>
                    </a:lnTo>
                    <a:lnTo>
                      <a:pt x="185" y="856"/>
                    </a:lnTo>
                    <a:lnTo>
                      <a:pt x="203" y="918"/>
                    </a:lnTo>
                    <a:lnTo>
                      <a:pt x="238" y="962"/>
                    </a:lnTo>
                    <a:lnTo>
                      <a:pt x="361" y="944"/>
                    </a:lnTo>
                    <a:lnTo>
                      <a:pt x="441" y="944"/>
                    </a:lnTo>
                    <a:lnTo>
                      <a:pt x="467" y="979"/>
                    </a:lnTo>
                    <a:lnTo>
                      <a:pt x="547" y="988"/>
                    </a:lnTo>
                    <a:lnTo>
                      <a:pt x="547" y="1041"/>
                    </a:lnTo>
                    <a:lnTo>
                      <a:pt x="626" y="1076"/>
                    </a:lnTo>
                    <a:lnTo>
                      <a:pt x="688" y="1032"/>
                    </a:lnTo>
                    <a:lnTo>
                      <a:pt x="679" y="979"/>
                    </a:lnTo>
                    <a:lnTo>
                      <a:pt x="679" y="926"/>
                    </a:lnTo>
                    <a:lnTo>
                      <a:pt x="697" y="856"/>
                    </a:lnTo>
                    <a:lnTo>
                      <a:pt x="661" y="768"/>
                    </a:lnTo>
                    <a:lnTo>
                      <a:pt x="706" y="723"/>
                    </a:lnTo>
                    <a:lnTo>
                      <a:pt x="794" y="723"/>
                    </a:lnTo>
                    <a:lnTo>
                      <a:pt x="838" y="688"/>
                    </a:lnTo>
                    <a:lnTo>
                      <a:pt x="917" y="670"/>
                    </a:lnTo>
                    <a:lnTo>
                      <a:pt x="979" y="600"/>
                    </a:lnTo>
                    <a:lnTo>
                      <a:pt x="1023" y="556"/>
                    </a:lnTo>
                    <a:lnTo>
                      <a:pt x="1094" y="529"/>
                    </a:lnTo>
                    <a:lnTo>
                      <a:pt x="1200" y="538"/>
                    </a:lnTo>
                    <a:lnTo>
                      <a:pt x="1315" y="538"/>
                    </a:lnTo>
                    <a:lnTo>
                      <a:pt x="1385" y="503"/>
                    </a:lnTo>
                    <a:lnTo>
                      <a:pt x="1447" y="415"/>
                    </a:lnTo>
                    <a:lnTo>
                      <a:pt x="1447" y="326"/>
                    </a:lnTo>
                    <a:lnTo>
                      <a:pt x="1482" y="265"/>
                    </a:lnTo>
                    <a:lnTo>
                      <a:pt x="1473" y="167"/>
                    </a:lnTo>
                    <a:lnTo>
                      <a:pt x="1482" y="97"/>
                    </a:lnTo>
                    <a:lnTo>
                      <a:pt x="1509" y="17"/>
                    </a:lnTo>
                  </a:path>
                </a:pathLst>
              </a:custGeom>
              <a:solidFill>
                <a:srgbClr val="27A6D3"/>
              </a:solidFill>
              <a:ln w="9525">
                <a:solidFill>
                  <a:schemeClr val="bg1"/>
                </a:solidFill>
                <a:round/>
                <a:headEnd/>
                <a:tailEnd/>
              </a:ln>
            </p:spPr>
            <p:txBody>
              <a:bodyPr wrap="none" anchor="ctr"/>
              <a:lstStyle/>
              <a:p>
                <a:endParaRPr lang="es-CO"/>
              </a:p>
            </p:txBody>
          </p:sp>
          <p:sp>
            <p:nvSpPr>
              <p:cNvPr id="50" name="Freeform 15">
                <a:extLst>
                  <a:ext uri="{FF2B5EF4-FFF2-40B4-BE49-F238E27FC236}">
                    <a16:creationId xmlns="" xmlns:a16="http://schemas.microsoft.com/office/drawing/2014/main" id="{3C3D54BD-1C22-4549-A1E5-95E310A35932}"/>
                  </a:ext>
                </a:extLst>
              </p:cNvPr>
              <p:cNvSpPr>
                <a:spLocks noChangeArrowheads="1"/>
              </p:cNvSpPr>
              <p:nvPr/>
            </p:nvSpPr>
            <p:spPr bwMode="auto">
              <a:xfrm>
                <a:off x="4280396" y="2308200"/>
                <a:ext cx="830262" cy="1833562"/>
              </a:xfrm>
              <a:custGeom>
                <a:avLst/>
                <a:gdLst>
                  <a:gd name="T0" fmla="*/ 791721 w 2305"/>
                  <a:gd name="T1" fmla="*/ 1156239 h 5092"/>
                  <a:gd name="T2" fmla="*/ 778753 w 2305"/>
                  <a:gd name="T3" fmla="*/ 1054694 h 5092"/>
                  <a:gd name="T4" fmla="*/ 718600 w 2305"/>
                  <a:gd name="T5" fmla="*/ 990959 h 5092"/>
                  <a:gd name="T6" fmla="*/ 623147 w 2305"/>
                  <a:gd name="T7" fmla="*/ 952790 h 5092"/>
                  <a:gd name="T8" fmla="*/ 511845 w 2305"/>
                  <a:gd name="T9" fmla="*/ 924343 h 5092"/>
                  <a:gd name="T10" fmla="*/ 495996 w 2305"/>
                  <a:gd name="T11" fmla="*/ 838642 h 5092"/>
                  <a:gd name="T12" fmla="*/ 426117 w 2305"/>
                  <a:gd name="T13" fmla="*/ 774907 h 5092"/>
                  <a:gd name="T14" fmla="*/ 451331 w 2305"/>
                  <a:gd name="T15" fmla="*/ 692447 h 5092"/>
                  <a:gd name="T16" fmla="*/ 508603 w 2305"/>
                  <a:gd name="T17" fmla="*/ 619349 h 5092"/>
                  <a:gd name="T18" fmla="*/ 600814 w 2305"/>
                  <a:gd name="T19" fmla="*/ 581180 h 5092"/>
                  <a:gd name="T20" fmla="*/ 524452 w 2305"/>
                  <a:gd name="T21" fmla="*/ 501601 h 5092"/>
                  <a:gd name="T22" fmla="*/ 340389 w 2305"/>
                  <a:gd name="T23" fmla="*/ 298512 h 5092"/>
                  <a:gd name="T24" fmla="*/ 400543 w 2305"/>
                  <a:gd name="T25" fmla="*/ 222534 h 5092"/>
                  <a:gd name="T26" fmla="*/ 381452 w 2305"/>
                  <a:gd name="T27" fmla="*/ 133592 h 5092"/>
                  <a:gd name="T28" fmla="*/ 276634 w 2305"/>
                  <a:gd name="T29" fmla="*/ 63735 h 5092"/>
                  <a:gd name="T30" fmla="*/ 181181 w 2305"/>
                  <a:gd name="T31" fmla="*/ 38169 h 5092"/>
                  <a:gd name="T32" fmla="*/ 225846 w 2305"/>
                  <a:gd name="T33" fmla="*/ 133592 h 5092"/>
                  <a:gd name="T34" fmla="*/ 283118 w 2305"/>
                  <a:gd name="T35" fmla="*/ 219293 h 5092"/>
                  <a:gd name="T36" fmla="*/ 267269 w 2305"/>
                  <a:gd name="T37" fmla="*/ 298512 h 5092"/>
                  <a:gd name="T38" fmla="*/ 101937 w 2305"/>
                  <a:gd name="T39" fmla="*/ 403297 h 5092"/>
                  <a:gd name="T40" fmla="*/ 66997 w 2305"/>
                  <a:gd name="T41" fmla="*/ 460551 h 5092"/>
                  <a:gd name="T42" fmla="*/ 25574 w 2305"/>
                  <a:gd name="T43" fmla="*/ 577939 h 5092"/>
                  <a:gd name="T44" fmla="*/ 111302 w 2305"/>
                  <a:gd name="T45" fmla="*/ 666881 h 5092"/>
                  <a:gd name="T46" fmla="*/ 140118 w 2305"/>
                  <a:gd name="T47" fmla="*/ 724135 h 5092"/>
                  <a:gd name="T48" fmla="*/ 209997 w 2305"/>
                  <a:gd name="T49" fmla="*/ 762304 h 5092"/>
                  <a:gd name="T50" fmla="*/ 241694 w 2305"/>
                  <a:gd name="T51" fmla="*/ 844764 h 5092"/>
                  <a:gd name="T52" fmla="*/ 200271 w 2305"/>
                  <a:gd name="T53" fmla="*/ 917861 h 5092"/>
                  <a:gd name="T54" fmla="*/ 238453 w 2305"/>
                  <a:gd name="T55" fmla="*/ 1010043 h 5092"/>
                  <a:gd name="T56" fmla="*/ 270150 w 2305"/>
                  <a:gd name="T57" fmla="*/ 1092863 h 5092"/>
                  <a:gd name="T58" fmla="*/ 251060 w 2305"/>
                  <a:gd name="T59" fmla="*/ 1194408 h 5092"/>
                  <a:gd name="T60" fmla="*/ 181181 w 2305"/>
                  <a:gd name="T61" fmla="*/ 1216733 h 5092"/>
                  <a:gd name="T62" fmla="*/ 222604 w 2305"/>
                  <a:gd name="T63" fmla="*/ 1276868 h 5092"/>
                  <a:gd name="T64" fmla="*/ 248178 w 2305"/>
                  <a:gd name="T65" fmla="*/ 1375532 h 5092"/>
                  <a:gd name="T66" fmla="*/ 270150 w 2305"/>
                  <a:gd name="T67" fmla="*/ 1492920 h 5092"/>
                  <a:gd name="T68" fmla="*/ 279876 w 2305"/>
                  <a:gd name="T69" fmla="*/ 1607427 h 5092"/>
                  <a:gd name="T70" fmla="*/ 235211 w 2305"/>
                  <a:gd name="T71" fmla="*/ 1708972 h 5092"/>
                  <a:gd name="T72" fmla="*/ 197030 w 2305"/>
                  <a:gd name="T73" fmla="*/ 1769467 h 5092"/>
                  <a:gd name="T74" fmla="*/ 276634 w 2305"/>
                  <a:gd name="T75" fmla="*/ 1753623 h 5092"/>
                  <a:gd name="T76" fmla="*/ 359480 w 2305"/>
                  <a:gd name="T77" fmla="*/ 1756864 h 5092"/>
                  <a:gd name="T78" fmla="*/ 480147 w 2305"/>
                  <a:gd name="T79" fmla="*/ 1804395 h 5092"/>
                  <a:gd name="T80" fmla="*/ 607298 w 2305"/>
                  <a:gd name="T81" fmla="*/ 1810877 h 5092"/>
                  <a:gd name="T82" fmla="*/ 658086 w 2305"/>
                  <a:gd name="T83" fmla="*/ 1741020 h 5092"/>
                  <a:gd name="T84" fmla="*/ 600814 w 2305"/>
                  <a:gd name="T85" fmla="*/ 1648837 h 5092"/>
                  <a:gd name="T86" fmla="*/ 686542 w 2305"/>
                  <a:gd name="T87" fmla="*/ 1524968 h 5092"/>
                  <a:gd name="T88" fmla="*/ 775872 w 2305"/>
                  <a:gd name="T89" fmla="*/ 1438907 h 5092"/>
                  <a:gd name="T90" fmla="*/ 724723 w 2305"/>
                  <a:gd name="T91" fmla="*/ 1353206 h 5092"/>
                  <a:gd name="T92" fmla="*/ 734449 w 2305"/>
                  <a:gd name="T93" fmla="*/ 1273987 h 5092"/>
                  <a:gd name="T94" fmla="*/ 829902 w 2305"/>
                  <a:gd name="T95" fmla="*/ 1235818 h 50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05" h="5092">
                    <a:moveTo>
                      <a:pt x="2277" y="3352"/>
                    </a:moveTo>
                    <a:lnTo>
                      <a:pt x="2268" y="3308"/>
                    </a:lnTo>
                    <a:lnTo>
                      <a:pt x="2233" y="3273"/>
                    </a:lnTo>
                    <a:lnTo>
                      <a:pt x="2198" y="3211"/>
                    </a:lnTo>
                    <a:lnTo>
                      <a:pt x="2207" y="3141"/>
                    </a:lnTo>
                    <a:lnTo>
                      <a:pt x="2171" y="3088"/>
                    </a:lnTo>
                    <a:lnTo>
                      <a:pt x="2127" y="3017"/>
                    </a:lnTo>
                    <a:lnTo>
                      <a:pt x="2162" y="2929"/>
                    </a:lnTo>
                    <a:lnTo>
                      <a:pt x="2171" y="2867"/>
                    </a:lnTo>
                    <a:lnTo>
                      <a:pt x="2145" y="2814"/>
                    </a:lnTo>
                    <a:lnTo>
                      <a:pt x="2039" y="2823"/>
                    </a:lnTo>
                    <a:lnTo>
                      <a:pt x="1995" y="2752"/>
                    </a:lnTo>
                    <a:lnTo>
                      <a:pt x="2004" y="2664"/>
                    </a:lnTo>
                    <a:lnTo>
                      <a:pt x="1977" y="2611"/>
                    </a:lnTo>
                    <a:lnTo>
                      <a:pt x="1871" y="2620"/>
                    </a:lnTo>
                    <a:lnTo>
                      <a:pt x="1730" y="2646"/>
                    </a:lnTo>
                    <a:lnTo>
                      <a:pt x="1633" y="2664"/>
                    </a:lnTo>
                    <a:lnTo>
                      <a:pt x="1527" y="2673"/>
                    </a:lnTo>
                    <a:lnTo>
                      <a:pt x="1448" y="2638"/>
                    </a:lnTo>
                    <a:lnTo>
                      <a:pt x="1421" y="2567"/>
                    </a:lnTo>
                    <a:lnTo>
                      <a:pt x="1359" y="2532"/>
                    </a:lnTo>
                    <a:lnTo>
                      <a:pt x="1351" y="2470"/>
                    </a:lnTo>
                    <a:lnTo>
                      <a:pt x="1351" y="2399"/>
                    </a:lnTo>
                    <a:lnTo>
                      <a:pt x="1377" y="2329"/>
                    </a:lnTo>
                    <a:lnTo>
                      <a:pt x="1324" y="2293"/>
                    </a:lnTo>
                    <a:lnTo>
                      <a:pt x="1262" y="2241"/>
                    </a:lnTo>
                    <a:lnTo>
                      <a:pt x="1236" y="2179"/>
                    </a:lnTo>
                    <a:lnTo>
                      <a:pt x="1183" y="2152"/>
                    </a:lnTo>
                    <a:lnTo>
                      <a:pt x="1174" y="2082"/>
                    </a:lnTo>
                    <a:lnTo>
                      <a:pt x="1121" y="2029"/>
                    </a:lnTo>
                    <a:lnTo>
                      <a:pt x="1121" y="1976"/>
                    </a:lnTo>
                    <a:lnTo>
                      <a:pt x="1253" y="1923"/>
                    </a:lnTo>
                    <a:lnTo>
                      <a:pt x="1315" y="1888"/>
                    </a:lnTo>
                    <a:lnTo>
                      <a:pt x="1306" y="1817"/>
                    </a:lnTo>
                    <a:lnTo>
                      <a:pt x="1298" y="1746"/>
                    </a:lnTo>
                    <a:lnTo>
                      <a:pt x="1412" y="1720"/>
                    </a:lnTo>
                    <a:lnTo>
                      <a:pt x="1492" y="1738"/>
                    </a:lnTo>
                    <a:lnTo>
                      <a:pt x="1562" y="1755"/>
                    </a:lnTo>
                    <a:lnTo>
                      <a:pt x="1633" y="1746"/>
                    </a:lnTo>
                    <a:lnTo>
                      <a:pt x="1668" y="1614"/>
                    </a:lnTo>
                    <a:lnTo>
                      <a:pt x="1651" y="1526"/>
                    </a:lnTo>
                    <a:lnTo>
                      <a:pt x="1615" y="1455"/>
                    </a:lnTo>
                    <a:lnTo>
                      <a:pt x="1545" y="1402"/>
                    </a:lnTo>
                    <a:lnTo>
                      <a:pt x="1456" y="1393"/>
                    </a:lnTo>
                    <a:lnTo>
                      <a:pt x="1271" y="1173"/>
                    </a:lnTo>
                    <a:lnTo>
                      <a:pt x="962" y="943"/>
                    </a:lnTo>
                    <a:lnTo>
                      <a:pt x="900" y="864"/>
                    </a:lnTo>
                    <a:lnTo>
                      <a:pt x="945" y="829"/>
                    </a:lnTo>
                    <a:lnTo>
                      <a:pt x="1006" y="785"/>
                    </a:lnTo>
                    <a:lnTo>
                      <a:pt x="1024" y="705"/>
                    </a:lnTo>
                    <a:lnTo>
                      <a:pt x="1033" y="644"/>
                    </a:lnTo>
                    <a:lnTo>
                      <a:pt x="1112" y="618"/>
                    </a:lnTo>
                    <a:lnTo>
                      <a:pt x="1103" y="556"/>
                    </a:lnTo>
                    <a:lnTo>
                      <a:pt x="1077" y="494"/>
                    </a:lnTo>
                    <a:lnTo>
                      <a:pt x="1095" y="441"/>
                    </a:lnTo>
                    <a:lnTo>
                      <a:pt x="1059" y="371"/>
                    </a:lnTo>
                    <a:lnTo>
                      <a:pt x="971" y="371"/>
                    </a:lnTo>
                    <a:lnTo>
                      <a:pt x="927" y="327"/>
                    </a:lnTo>
                    <a:lnTo>
                      <a:pt x="865" y="203"/>
                    </a:lnTo>
                    <a:lnTo>
                      <a:pt x="768" y="177"/>
                    </a:lnTo>
                    <a:lnTo>
                      <a:pt x="697" y="141"/>
                    </a:lnTo>
                    <a:lnTo>
                      <a:pt x="689" y="80"/>
                    </a:lnTo>
                    <a:lnTo>
                      <a:pt x="583" y="0"/>
                    </a:lnTo>
                    <a:lnTo>
                      <a:pt x="503" y="106"/>
                    </a:lnTo>
                    <a:lnTo>
                      <a:pt x="512" y="168"/>
                    </a:lnTo>
                    <a:lnTo>
                      <a:pt x="565" y="221"/>
                    </a:lnTo>
                    <a:lnTo>
                      <a:pt x="627" y="291"/>
                    </a:lnTo>
                    <a:lnTo>
                      <a:pt x="627" y="371"/>
                    </a:lnTo>
                    <a:lnTo>
                      <a:pt x="680" y="424"/>
                    </a:lnTo>
                    <a:lnTo>
                      <a:pt x="742" y="486"/>
                    </a:lnTo>
                    <a:lnTo>
                      <a:pt x="759" y="556"/>
                    </a:lnTo>
                    <a:lnTo>
                      <a:pt x="786" y="609"/>
                    </a:lnTo>
                    <a:lnTo>
                      <a:pt x="812" y="696"/>
                    </a:lnTo>
                    <a:lnTo>
                      <a:pt x="803" y="740"/>
                    </a:lnTo>
                    <a:lnTo>
                      <a:pt x="803" y="793"/>
                    </a:lnTo>
                    <a:lnTo>
                      <a:pt x="742" y="829"/>
                    </a:lnTo>
                    <a:lnTo>
                      <a:pt x="671" y="855"/>
                    </a:lnTo>
                    <a:lnTo>
                      <a:pt x="406" y="1217"/>
                    </a:lnTo>
                    <a:lnTo>
                      <a:pt x="344" y="1199"/>
                    </a:lnTo>
                    <a:lnTo>
                      <a:pt x="283" y="1120"/>
                    </a:lnTo>
                    <a:lnTo>
                      <a:pt x="230" y="1067"/>
                    </a:lnTo>
                    <a:lnTo>
                      <a:pt x="177" y="1093"/>
                    </a:lnTo>
                    <a:lnTo>
                      <a:pt x="186" y="1199"/>
                    </a:lnTo>
                    <a:lnTo>
                      <a:pt x="186" y="1279"/>
                    </a:lnTo>
                    <a:lnTo>
                      <a:pt x="97" y="1323"/>
                    </a:lnTo>
                    <a:lnTo>
                      <a:pt x="80" y="1358"/>
                    </a:lnTo>
                    <a:lnTo>
                      <a:pt x="0" y="1552"/>
                    </a:lnTo>
                    <a:lnTo>
                      <a:pt x="71" y="1605"/>
                    </a:lnTo>
                    <a:lnTo>
                      <a:pt x="142" y="1667"/>
                    </a:lnTo>
                    <a:lnTo>
                      <a:pt x="239" y="1729"/>
                    </a:lnTo>
                    <a:lnTo>
                      <a:pt x="283" y="1791"/>
                    </a:lnTo>
                    <a:lnTo>
                      <a:pt x="309" y="1852"/>
                    </a:lnTo>
                    <a:lnTo>
                      <a:pt x="265" y="1888"/>
                    </a:lnTo>
                    <a:lnTo>
                      <a:pt x="239" y="1949"/>
                    </a:lnTo>
                    <a:lnTo>
                      <a:pt x="309" y="1985"/>
                    </a:lnTo>
                    <a:lnTo>
                      <a:pt x="389" y="2011"/>
                    </a:lnTo>
                    <a:lnTo>
                      <a:pt x="442" y="2073"/>
                    </a:lnTo>
                    <a:lnTo>
                      <a:pt x="459" y="2161"/>
                    </a:lnTo>
                    <a:lnTo>
                      <a:pt x="512" y="2117"/>
                    </a:lnTo>
                    <a:lnTo>
                      <a:pt x="583" y="2117"/>
                    </a:lnTo>
                    <a:lnTo>
                      <a:pt x="636" y="2161"/>
                    </a:lnTo>
                    <a:lnTo>
                      <a:pt x="627" y="2205"/>
                    </a:lnTo>
                    <a:lnTo>
                      <a:pt x="671" y="2267"/>
                    </a:lnTo>
                    <a:lnTo>
                      <a:pt x="671" y="2346"/>
                    </a:lnTo>
                    <a:lnTo>
                      <a:pt x="671" y="2435"/>
                    </a:lnTo>
                    <a:lnTo>
                      <a:pt x="636" y="2470"/>
                    </a:lnTo>
                    <a:lnTo>
                      <a:pt x="627" y="2532"/>
                    </a:lnTo>
                    <a:lnTo>
                      <a:pt x="556" y="2549"/>
                    </a:lnTo>
                    <a:lnTo>
                      <a:pt x="547" y="2629"/>
                    </a:lnTo>
                    <a:lnTo>
                      <a:pt x="539" y="2708"/>
                    </a:lnTo>
                    <a:lnTo>
                      <a:pt x="609" y="2743"/>
                    </a:lnTo>
                    <a:lnTo>
                      <a:pt x="662" y="2805"/>
                    </a:lnTo>
                    <a:lnTo>
                      <a:pt x="697" y="2858"/>
                    </a:lnTo>
                    <a:lnTo>
                      <a:pt x="697" y="2920"/>
                    </a:lnTo>
                    <a:lnTo>
                      <a:pt x="733" y="2973"/>
                    </a:lnTo>
                    <a:lnTo>
                      <a:pt x="750" y="3035"/>
                    </a:lnTo>
                    <a:lnTo>
                      <a:pt x="812" y="3096"/>
                    </a:lnTo>
                    <a:lnTo>
                      <a:pt x="803" y="3176"/>
                    </a:lnTo>
                    <a:lnTo>
                      <a:pt x="750" y="3246"/>
                    </a:lnTo>
                    <a:lnTo>
                      <a:pt x="697" y="3317"/>
                    </a:lnTo>
                    <a:lnTo>
                      <a:pt x="662" y="3361"/>
                    </a:lnTo>
                    <a:lnTo>
                      <a:pt x="583" y="3352"/>
                    </a:lnTo>
                    <a:lnTo>
                      <a:pt x="512" y="3317"/>
                    </a:lnTo>
                    <a:lnTo>
                      <a:pt x="503" y="3379"/>
                    </a:lnTo>
                    <a:lnTo>
                      <a:pt x="468" y="3441"/>
                    </a:lnTo>
                    <a:lnTo>
                      <a:pt x="521" y="3458"/>
                    </a:lnTo>
                    <a:lnTo>
                      <a:pt x="618" y="3485"/>
                    </a:lnTo>
                    <a:lnTo>
                      <a:pt x="618" y="3546"/>
                    </a:lnTo>
                    <a:lnTo>
                      <a:pt x="653" y="3608"/>
                    </a:lnTo>
                    <a:lnTo>
                      <a:pt x="653" y="3679"/>
                    </a:lnTo>
                    <a:lnTo>
                      <a:pt x="653" y="3749"/>
                    </a:lnTo>
                    <a:lnTo>
                      <a:pt x="689" y="3820"/>
                    </a:lnTo>
                    <a:lnTo>
                      <a:pt x="680" y="3917"/>
                    </a:lnTo>
                    <a:lnTo>
                      <a:pt x="715" y="3979"/>
                    </a:lnTo>
                    <a:lnTo>
                      <a:pt x="689" y="4049"/>
                    </a:lnTo>
                    <a:lnTo>
                      <a:pt x="750" y="4146"/>
                    </a:lnTo>
                    <a:lnTo>
                      <a:pt x="733" y="4226"/>
                    </a:lnTo>
                    <a:lnTo>
                      <a:pt x="777" y="4279"/>
                    </a:lnTo>
                    <a:lnTo>
                      <a:pt x="777" y="4367"/>
                    </a:lnTo>
                    <a:lnTo>
                      <a:pt x="777" y="4464"/>
                    </a:lnTo>
                    <a:lnTo>
                      <a:pt x="777" y="4552"/>
                    </a:lnTo>
                    <a:lnTo>
                      <a:pt x="768" y="4614"/>
                    </a:lnTo>
                    <a:lnTo>
                      <a:pt x="715" y="4685"/>
                    </a:lnTo>
                    <a:lnTo>
                      <a:pt x="653" y="4746"/>
                    </a:lnTo>
                    <a:lnTo>
                      <a:pt x="556" y="4799"/>
                    </a:lnTo>
                    <a:lnTo>
                      <a:pt x="539" y="4861"/>
                    </a:lnTo>
                    <a:lnTo>
                      <a:pt x="636" y="4861"/>
                    </a:lnTo>
                    <a:lnTo>
                      <a:pt x="547" y="4914"/>
                    </a:lnTo>
                    <a:lnTo>
                      <a:pt x="556" y="4958"/>
                    </a:lnTo>
                    <a:lnTo>
                      <a:pt x="645" y="4923"/>
                    </a:lnTo>
                    <a:lnTo>
                      <a:pt x="715" y="4949"/>
                    </a:lnTo>
                    <a:lnTo>
                      <a:pt x="768" y="4870"/>
                    </a:lnTo>
                    <a:lnTo>
                      <a:pt x="795" y="4905"/>
                    </a:lnTo>
                    <a:lnTo>
                      <a:pt x="839" y="4852"/>
                    </a:lnTo>
                    <a:lnTo>
                      <a:pt x="927" y="4852"/>
                    </a:lnTo>
                    <a:lnTo>
                      <a:pt x="998" y="4879"/>
                    </a:lnTo>
                    <a:lnTo>
                      <a:pt x="1086" y="4932"/>
                    </a:lnTo>
                    <a:lnTo>
                      <a:pt x="1130" y="4967"/>
                    </a:lnTo>
                    <a:lnTo>
                      <a:pt x="1245" y="4941"/>
                    </a:lnTo>
                    <a:lnTo>
                      <a:pt x="1333" y="5011"/>
                    </a:lnTo>
                    <a:lnTo>
                      <a:pt x="1403" y="5055"/>
                    </a:lnTo>
                    <a:lnTo>
                      <a:pt x="1509" y="5091"/>
                    </a:lnTo>
                    <a:lnTo>
                      <a:pt x="1553" y="5029"/>
                    </a:lnTo>
                    <a:lnTo>
                      <a:pt x="1686" y="5029"/>
                    </a:lnTo>
                    <a:lnTo>
                      <a:pt x="1721" y="4949"/>
                    </a:lnTo>
                    <a:lnTo>
                      <a:pt x="1783" y="4923"/>
                    </a:lnTo>
                    <a:lnTo>
                      <a:pt x="1845" y="4905"/>
                    </a:lnTo>
                    <a:lnTo>
                      <a:pt x="1827" y="4835"/>
                    </a:lnTo>
                    <a:lnTo>
                      <a:pt x="1739" y="4799"/>
                    </a:lnTo>
                    <a:lnTo>
                      <a:pt x="1721" y="4746"/>
                    </a:lnTo>
                    <a:lnTo>
                      <a:pt x="1686" y="4676"/>
                    </a:lnTo>
                    <a:lnTo>
                      <a:pt x="1668" y="4579"/>
                    </a:lnTo>
                    <a:lnTo>
                      <a:pt x="1739" y="4579"/>
                    </a:lnTo>
                    <a:lnTo>
                      <a:pt x="1756" y="4508"/>
                    </a:lnTo>
                    <a:lnTo>
                      <a:pt x="1845" y="4341"/>
                    </a:lnTo>
                    <a:lnTo>
                      <a:pt x="1906" y="4235"/>
                    </a:lnTo>
                    <a:lnTo>
                      <a:pt x="1933" y="4191"/>
                    </a:lnTo>
                    <a:lnTo>
                      <a:pt x="2012" y="4164"/>
                    </a:lnTo>
                    <a:lnTo>
                      <a:pt x="2092" y="4076"/>
                    </a:lnTo>
                    <a:lnTo>
                      <a:pt x="2154" y="3996"/>
                    </a:lnTo>
                    <a:lnTo>
                      <a:pt x="2136" y="3944"/>
                    </a:lnTo>
                    <a:lnTo>
                      <a:pt x="2065" y="3899"/>
                    </a:lnTo>
                    <a:lnTo>
                      <a:pt x="2057" y="3829"/>
                    </a:lnTo>
                    <a:lnTo>
                      <a:pt x="2012" y="3758"/>
                    </a:lnTo>
                    <a:lnTo>
                      <a:pt x="1959" y="3714"/>
                    </a:lnTo>
                    <a:lnTo>
                      <a:pt x="1915" y="3644"/>
                    </a:lnTo>
                    <a:lnTo>
                      <a:pt x="1995" y="3599"/>
                    </a:lnTo>
                    <a:lnTo>
                      <a:pt x="2039" y="3538"/>
                    </a:lnTo>
                    <a:lnTo>
                      <a:pt x="2092" y="3485"/>
                    </a:lnTo>
                    <a:lnTo>
                      <a:pt x="2145" y="3485"/>
                    </a:lnTo>
                    <a:lnTo>
                      <a:pt x="2198" y="3432"/>
                    </a:lnTo>
                    <a:lnTo>
                      <a:pt x="2304" y="3432"/>
                    </a:lnTo>
                    <a:lnTo>
                      <a:pt x="2277" y="3352"/>
                    </a:lnTo>
                  </a:path>
                </a:pathLst>
              </a:custGeom>
              <a:solidFill>
                <a:srgbClr val="27A6D3"/>
              </a:solidFill>
              <a:ln w="9525">
                <a:solidFill>
                  <a:schemeClr val="bg1"/>
                </a:solidFill>
                <a:round/>
                <a:headEnd/>
                <a:tailEnd/>
              </a:ln>
            </p:spPr>
            <p:txBody>
              <a:bodyPr wrap="none" anchor="ctr"/>
              <a:lstStyle/>
              <a:p>
                <a:endParaRPr lang="es-CO"/>
              </a:p>
            </p:txBody>
          </p:sp>
          <p:sp>
            <p:nvSpPr>
              <p:cNvPr id="51" name="Freeform 16">
                <a:extLst>
                  <a:ext uri="{FF2B5EF4-FFF2-40B4-BE49-F238E27FC236}">
                    <a16:creationId xmlns="" xmlns:a16="http://schemas.microsoft.com/office/drawing/2014/main" id="{EDEEC0DD-FDC3-4280-A6B7-253D6CD1EAE1}"/>
                  </a:ext>
                </a:extLst>
              </p:cNvPr>
              <p:cNvSpPr>
                <a:spLocks noChangeArrowheads="1"/>
              </p:cNvSpPr>
              <p:nvPr/>
            </p:nvSpPr>
            <p:spPr bwMode="auto">
              <a:xfrm>
                <a:off x="5729783" y="2438375"/>
                <a:ext cx="876300" cy="965200"/>
              </a:xfrm>
              <a:custGeom>
                <a:avLst/>
                <a:gdLst>
                  <a:gd name="T0" fmla="*/ 251091 w 2436"/>
                  <a:gd name="T1" fmla="*/ 396589 h 2682"/>
                  <a:gd name="T2" fmla="*/ 270157 w 2436"/>
                  <a:gd name="T3" fmla="*/ 460287 h 2682"/>
                  <a:gd name="T4" fmla="*/ 212960 w 2436"/>
                  <a:gd name="T5" fmla="*/ 504553 h 2682"/>
                  <a:gd name="T6" fmla="*/ 162238 w 2436"/>
                  <a:gd name="T7" fmla="*/ 565013 h 2682"/>
                  <a:gd name="T8" fmla="*/ 101803 w 2436"/>
                  <a:gd name="T9" fmla="*/ 606039 h 2682"/>
                  <a:gd name="T10" fmla="*/ 51082 w 2436"/>
                  <a:gd name="T11" fmla="*/ 650664 h 2682"/>
                  <a:gd name="T12" fmla="*/ 41369 w 2436"/>
                  <a:gd name="T13" fmla="*/ 717242 h 2682"/>
                  <a:gd name="T14" fmla="*/ 28778 w 2436"/>
                  <a:gd name="T15" fmla="*/ 784180 h 2682"/>
                  <a:gd name="T16" fmla="*/ 89213 w 2436"/>
                  <a:gd name="T17" fmla="*/ 844280 h 2682"/>
                  <a:gd name="T18" fmla="*/ 124107 w 2436"/>
                  <a:gd name="T19" fmla="*/ 869832 h 2682"/>
                  <a:gd name="T20" fmla="*/ 149288 w 2436"/>
                  <a:gd name="T21" fmla="*/ 917336 h 2682"/>
                  <a:gd name="T22" fmla="*/ 216197 w 2436"/>
                  <a:gd name="T23" fmla="*/ 929932 h 2682"/>
                  <a:gd name="T24" fmla="*/ 276272 w 2436"/>
                  <a:gd name="T25" fmla="*/ 961961 h 2682"/>
                  <a:gd name="T26" fmla="*/ 349297 w 2436"/>
                  <a:gd name="T27" fmla="*/ 939648 h 2682"/>
                  <a:gd name="T28" fmla="*/ 403256 w 2436"/>
                  <a:gd name="T29" fmla="*/ 939648 h 2682"/>
                  <a:gd name="T30" fmla="*/ 434912 w 2436"/>
                  <a:gd name="T31" fmla="*/ 838162 h 2682"/>
                  <a:gd name="T32" fmla="*/ 501822 w 2436"/>
                  <a:gd name="T33" fmla="*/ 850758 h 2682"/>
                  <a:gd name="T34" fmla="*/ 457216 w 2436"/>
                  <a:gd name="T35" fmla="*/ 914097 h 2682"/>
                  <a:gd name="T36" fmla="*/ 511175 w 2436"/>
                  <a:gd name="T37" fmla="*/ 914097 h 2682"/>
                  <a:gd name="T38" fmla="*/ 565134 w 2436"/>
                  <a:gd name="T39" fmla="*/ 879189 h 2682"/>
                  <a:gd name="T40" fmla="*/ 647872 w 2436"/>
                  <a:gd name="T41" fmla="*/ 856876 h 2682"/>
                  <a:gd name="T42" fmla="*/ 723775 w 2436"/>
                  <a:gd name="T43" fmla="*/ 787059 h 2682"/>
                  <a:gd name="T44" fmla="*/ 774497 w 2436"/>
                  <a:gd name="T45" fmla="*/ 717242 h 2682"/>
                  <a:gd name="T46" fmla="*/ 748956 w 2436"/>
                  <a:gd name="T47" fmla="*/ 640948 h 2682"/>
                  <a:gd name="T48" fmla="*/ 790325 w 2436"/>
                  <a:gd name="T49" fmla="*/ 638068 h 2682"/>
                  <a:gd name="T50" fmla="*/ 844284 w 2436"/>
                  <a:gd name="T51" fmla="*/ 647425 h 2682"/>
                  <a:gd name="T52" fmla="*/ 875940 w 2436"/>
                  <a:gd name="T53" fmla="*/ 580847 h 2682"/>
                  <a:gd name="T54" fmla="*/ 875940 w 2436"/>
                  <a:gd name="T55" fmla="*/ 504553 h 2682"/>
                  <a:gd name="T56" fmla="*/ 834571 w 2436"/>
                  <a:gd name="T57" fmla="*/ 460287 h 2682"/>
                  <a:gd name="T58" fmla="*/ 774497 w 2436"/>
                  <a:gd name="T59" fmla="*/ 444093 h 2682"/>
                  <a:gd name="T60" fmla="*/ 707947 w 2436"/>
                  <a:gd name="T61" fmla="*/ 403066 h 2682"/>
                  <a:gd name="T62" fmla="*/ 707947 w 2436"/>
                  <a:gd name="T63" fmla="*/ 323533 h 2682"/>
                  <a:gd name="T64" fmla="*/ 686003 w 2436"/>
                  <a:gd name="T65" fmla="*/ 266312 h 2682"/>
                  <a:gd name="T66" fmla="*/ 644634 w 2436"/>
                  <a:gd name="T67" fmla="*/ 225285 h 2682"/>
                  <a:gd name="T68" fmla="*/ 606503 w 2436"/>
                  <a:gd name="T69" fmla="*/ 196495 h 2682"/>
                  <a:gd name="T70" fmla="*/ 530241 w 2436"/>
                  <a:gd name="T71" fmla="*/ 212330 h 2682"/>
                  <a:gd name="T72" fmla="*/ 476281 w 2436"/>
                  <a:gd name="T73" fmla="*/ 225285 h 2682"/>
                  <a:gd name="T74" fmla="*/ 403256 w 2436"/>
                  <a:gd name="T75" fmla="*/ 196495 h 2682"/>
                  <a:gd name="T76" fmla="*/ 361887 w 2436"/>
                  <a:gd name="T77" fmla="*/ 161586 h 2682"/>
                  <a:gd name="T78" fmla="*/ 317641 w 2436"/>
                  <a:gd name="T79" fmla="*/ 117321 h 2682"/>
                  <a:gd name="T80" fmla="*/ 324116 w 2436"/>
                  <a:gd name="T81" fmla="*/ 57221 h 2682"/>
                  <a:gd name="T82" fmla="*/ 282747 w 2436"/>
                  <a:gd name="T83" fmla="*/ 15835 h 2682"/>
                  <a:gd name="T84" fmla="*/ 279509 w 2436"/>
                  <a:gd name="T85" fmla="*/ 95368 h 2682"/>
                  <a:gd name="T86" fmla="*/ 295338 w 2436"/>
                  <a:gd name="T87" fmla="*/ 183899 h 2682"/>
                  <a:gd name="T88" fmla="*/ 260444 w 2436"/>
                  <a:gd name="T89" fmla="*/ 260194 h 26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36" h="2682">
                    <a:moveTo>
                      <a:pt x="680" y="943"/>
                    </a:moveTo>
                    <a:lnTo>
                      <a:pt x="698" y="1023"/>
                    </a:lnTo>
                    <a:lnTo>
                      <a:pt x="698" y="1102"/>
                    </a:lnTo>
                    <a:lnTo>
                      <a:pt x="733" y="1173"/>
                    </a:lnTo>
                    <a:lnTo>
                      <a:pt x="777" y="1226"/>
                    </a:lnTo>
                    <a:lnTo>
                      <a:pt x="751" y="1279"/>
                    </a:lnTo>
                    <a:lnTo>
                      <a:pt x="698" y="1331"/>
                    </a:lnTo>
                    <a:lnTo>
                      <a:pt x="609" y="1349"/>
                    </a:lnTo>
                    <a:lnTo>
                      <a:pt x="592" y="1402"/>
                    </a:lnTo>
                    <a:lnTo>
                      <a:pt x="530" y="1429"/>
                    </a:lnTo>
                    <a:lnTo>
                      <a:pt x="495" y="1508"/>
                    </a:lnTo>
                    <a:lnTo>
                      <a:pt x="451" y="1570"/>
                    </a:lnTo>
                    <a:lnTo>
                      <a:pt x="371" y="1587"/>
                    </a:lnTo>
                    <a:lnTo>
                      <a:pt x="309" y="1623"/>
                    </a:lnTo>
                    <a:lnTo>
                      <a:pt x="283" y="1684"/>
                    </a:lnTo>
                    <a:lnTo>
                      <a:pt x="195" y="1702"/>
                    </a:lnTo>
                    <a:lnTo>
                      <a:pt x="159" y="1746"/>
                    </a:lnTo>
                    <a:lnTo>
                      <a:pt x="142" y="1808"/>
                    </a:lnTo>
                    <a:lnTo>
                      <a:pt x="150" y="1887"/>
                    </a:lnTo>
                    <a:lnTo>
                      <a:pt x="168" y="1949"/>
                    </a:lnTo>
                    <a:lnTo>
                      <a:pt x="115" y="1993"/>
                    </a:lnTo>
                    <a:lnTo>
                      <a:pt x="80" y="2055"/>
                    </a:lnTo>
                    <a:lnTo>
                      <a:pt x="0" y="2126"/>
                    </a:lnTo>
                    <a:lnTo>
                      <a:pt x="80" y="2179"/>
                    </a:lnTo>
                    <a:lnTo>
                      <a:pt x="98" y="2258"/>
                    </a:lnTo>
                    <a:lnTo>
                      <a:pt x="168" y="2337"/>
                    </a:lnTo>
                    <a:lnTo>
                      <a:pt x="248" y="2346"/>
                    </a:lnTo>
                    <a:lnTo>
                      <a:pt x="309" y="2284"/>
                    </a:lnTo>
                    <a:lnTo>
                      <a:pt x="353" y="2329"/>
                    </a:lnTo>
                    <a:lnTo>
                      <a:pt x="345" y="2417"/>
                    </a:lnTo>
                    <a:lnTo>
                      <a:pt x="380" y="2452"/>
                    </a:lnTo>
                    <a:lnTo>
                      <a:pt x="362" y="2523"/>
                    </a:lnTo>
                    <a:lnTo>
                      <a:pt x="415" y="2549"/>
                    </a:lnTo>
                    <a:lnTo>
                      <a:pt x="451" y="2496"/>
                    </a:lnTo>
                    <a:lnTo>
                      <a:pt x="539" y="2540"/>
                    </a:lnTo>
                    <a:lnTo>
                      <a:pt x="601" y="2584"/>
                    </a:lnTo>
                    <a:lnTo>
                      <a:pt x="671" y="2593"/>
                    </a:lnTo>
                    <a:lnTo>
                      <a:pt x="706" y="2655"/>
                    </a:lnTo>
                    <a:lnTo>
                      <a:pt x="768" y="2673"/>
                    </a:lnTo>
                    <a:lnTo>
                      <a:pt x="839" y="2681"/>
                    </a:lnTo>
                    <a:lnTo>
                      <a:pt x="918" y="2646"/>
                    </a:lnTo>
                    <a:lnTo>
                      <a:pt x="971" y="2611"/>
                    </a:lnTo>
                    <a:lnTo>
                      <a:pt x="1042" y="2611"/>
                    </a:lnTo>
                    <a:lnTo>
                      <a:pt x="1095" y="2681"/>
                    </a:lnTo>
                    <a:lnTo>
                      <a:pt x="1121" y="2611"/>
                    </a:lnTo>
                    <a:lnTo>
                      <a:pt x="1121" y="2505"/>
                    </a:lnTo>
                    <a:lnTo>
                      <a:pt x="1148" y="2381"/>
                    </a:lnTo>
                    <a:lnTo>
                      <a:pt x="1209" y="2329"/>
                    </a:lnTo>
                    <a:lnTo>
                      <a:pt x="1289" y="2311"/>
                    </a:lnTo>
                    <a:lnTo>
                      <a:pt x="1359" y="2329"/>
                    </a:lnTo>
                    <a:lnTo>
                      <a:pt x="1395" y="2364"/>
                    </a:lnTo>
                    <a:lnTo>
                      <a:pt x="1412" y="2434"/>
                    </a:lnTo>
                    <a:lnTo>
                      <a:pt x="1342" y="2496"/>
                    </a:lnTo>
                    <a:lnTo>
                      <a:pt x="1271" y="2540"/>
                    </a:lnTo>
                    <a:lnTo>
                      <a:pt x="1307" y="2584"/>
                    </a:lnTo>
                    <a:lnTo>
                      <a:pt x="1412" y="2602"/>
                    </a:lnTo>
                    <a:lnTo>
                      <a:pt x="1421" y="2540"/>
                    </a:lnTo>
                    <a:lnTo>
                      <a:pt x="1457" y="2496"/>
                    </a:lnTo>
                    <a:lnTo>
                      <a:pt x="1518" y="2487"/>
                    </a:lnTo>
                    <a:lnTo>
                      <a:pt x="1571" y="2443"/>
                    </a:lnTo>
                    <a:lnTo>
                      <a:pt x="1580" y="2364"/>
                    </a:lnTo>
                    <a:lnTo>
                      <a:pt x="1721" y="2373"/>
                    </a:lnTo>
                    <a:lnTo>
                      <a:pt x="1801" y="2381"/>
                    </a:lnTo>
                    <a:lnTo>
                      <a:pt x="1854" y="2337"/>
                    </a:lnTo>
                    <a:lnTo>
                      <a:pt x="1924" y="2276"/>
                    </a:lnTo>
                    <a:lnTo>
                      <a:pt x="2012" y="2187"/>
                    </a:lnTo>
                    <a:lnTo>
                      <a:pt x="2073" y="2099"/>
                    </a:lnTo>
                    <a:lnTo>
                      <a:pt x="2135" y="2055"/>
                    </a:lnTo>
                    <a:lnTo>
                      <a:pt x="2153" y="1993"/>
                    </a:lnTo>
                    <a:lnTo>
                      <a:pt x="2144" y="1905"/>
                    </a:lnTo>
                    <a:lnTo>
                      <a:pt x="2135" y="1826"/>
                    </a:lnTo>
                    <a:lnTo>
                      <a:pt x="2082" y="1781"/>
                    </a:lnTo>
                    <a:lnTo>
                      <a:pt x="2073" y="1711"/>
                    </a:lnTo>
                    <a:lnTo>
                      <a:pt x="2153" y="1711"/>
                    </a:lnTo>
                    <a:lnTo>
                      <a:pt x="2197" y="1773"/>
                    </a:lnTo>
                    <a:lnTo>
                      <a:pt x="2214" y="1834"/>
                    </a:lnTo>
                    <a:lnTo>
                      <a:pt x="2276" y="1852"/>
                    </a:lnTo>
                    <a:lnTo>
                      <a:pt x="2347" y="1799"/>
                    </a:lnTo>
                    <a:lnTo>
                      <a:pt x="2373" y="1746"/>
                    </a:lnTo>
                    <a:lnTo>
                      <a:pt x="2391" y="1658"/>
                    </a:lnTo>
                    <a:lnTo>
                      <a:pt x="2435" y="1614"/>
                    </a:lnTo>
                    <a:lnTo>
                      <a:pt x="2426" y="1552"/>
                    </a:lnTo>
                    <a:lnTo>
                      <a:pt x="2426" y="1473"/>
                    </a:lnTo>
                    <a:lnTo>
                      <a:pt x="2435" y="1402"/>
                    </a:lnTo>
                    <a:lnTo>
                      <a:pt x="2409" y="1331"/>
                    </a:lnTo>
                    <a:lnTo>
                      <a:pt x="2356" y="1331"/>
                    </a:lnTo>
                    <a:lnTo>
                      <a:pt x="2320" y="1279"/>
                    </a:lnTo>
                    <a:lnTo>
                      <a:pt x="2312" y="1226"/>
                    </a:lnTo>
                    <a:lnTo>
                      <a:pt x="2241" y="1234"/>
                    </a:lnTo>
                    <a:lnTo>
                      <a:pt x="2153" y="1234"/>
                    </a:lnTo>
                    <a:lnTo>
                      <a:pt x="2064" y="1217"/>
                    </a:lnTo>
                    <a:lnTo>
                      <a:pt x="2012" y="1164"/>
                    </a:lnTo>
                    <a:lnTo>
                      <a:pt x="1968" y="1120"/>
                    </a:lnTo>
                    <a:lnTo>
                      <a:pt x="2003" y="1040"/>
                    </a:lnTo>
                    <a:lnTo>
                      <a:pt x="1951" y="970"/>
                    </a:lnTo>
                    <a:lnTo>
                      <a:pt x="1968" y="899"/>
                    </a:lnTo>
                    <a:lnTo>
                      <a:pt x="1977" y="837"/>
                    </a:lnTo>
                    <a:lnTo>
                      <a:pt x="1924" y="776"/>
                    </a:lnTo>
                    <a:lnTo>
                      <a:pt x="1907" y="740"/>
                    </a:lnTo>
                    <a:lnTo>
                      <a:pt x="1898" y="696"/>
                    </a:lnTo>
                    <a:lnTo>
                      <a:pt x="1845" y="652"/>
                    </a:lnTo>
                    <a:lnTo>
                      <a:pt x="1792" y="626"/>
                    </a:lnTo>
                    <a:lnTo>
                      <a:pt x="1792" y="590"/>
                    </a:lnTo>
                    <a:lnTo>
                      <a:pt x="1748" y="528"/>
                    </a:lnTo>
                    <a:lnTo>
                      <a:pt x="1686" y="546"/>
                    </a:lnTo>
                    <a:lnTo>
                      <a:pt x="1615" y="546"/>
                    </a:lnTo>
                    <a:lnTo>
                      <a:pt x="1509" y="528"/>
                    </a:lnTo>
                    <a:lnTo>
                      <a:pt x="1474" y="590"/>
                    </a:lnTo>
                    <a:lnTo>
                      <a:pt x="1457" y="643"/>
                    </a:lnTo>
                    <a:lnTo>
                      <a:pt x="1395" y="652"/>
                    </a:lnTo>
                    <a:lnTo>
                      <a:pt x="1324" y="626"/>
                    </a:lnTo>
                    <a:lnTo>
                      <a:pt x="1262" y="643"/>
                    </a:lnTo>
                    <a:lnTo>
                      <a:pt x="1192" y="608"/>
                    </a:lnTo>
                    <a:lnTo>
                      <a:pt x="1121" y="546"/>
                    </a:lnTo>
                    <a:lnTo>
                      <a:pt x="1077" y="502"/>
                    </a:lnTo>
                    <a:lnTo>
                      <a:pt x="1059" y="449"/>
                    </a:lnTo>
                    <a:lnTo>
                      <a:pt x="1006" y="449"/>
                    </a:lnTo>
                    <a:lnTo>
                      <a:pt x="909" y="449"/>
                    </a:lnTo>
                    <a:lnTo>
                      <a:pt x="874" y="396"/>
                    </a:lnTo>
                    <a:lnTo>
                      <a:pt x="883" y="326"/>
                    </a:lnTo>
                    <a:lnTo>
                      <a:pt x="954" y="291"/>
                    </a:lnTo>
                    <a:lnTo>
                      <a:pt x="962" y="229"/>
                    </a:lnTo>
                    <a:lnTo>
                      <a:pt x="901" y="159"/>
                    </a:lnTo>
                    <a:lnTo>
                      <a:pt x="856" y="62"/>
                    </a:lnTo>
                    <a:lnTo>
                      <a:pt x="848" y="0"/>
                    </a:lnTo>
                    <a:lnTo>
                      <a:pt x="786" y="44"/>
                    </a:lnTo>
                    <a:lnTo>
                      <a:pt x="742" y="115"/>
                    </a:lnTo>
                    <a:lnTo>
                      <a:pt x="733" y="203"/>
                    </a:lnTo>
                    <a:lnTo>
                      <a:pt x="777" y="265"/>
                    </a:lnTo>
                    <a:lnTo>
                      <a:pt x="804" y="352"/>
                    </a:lnTo>
                    <a:lnTo>
                      <a:pt x="812" y="423"/>
                    </a:lnTo>
                    <a:lnTo>
                      <a:pt x="821" y="511"/>
                    </a:lnTo>
                    <a:lnTo>
                      <a:pt x="804" y="590"/>
                    </a:lnTo>
                    <a:lnTo>
                      <a:pt x="759" y="634"/>
                    </a:lnTo>
                    <a:lnTo>
                      <a:pt x="724" y="723"/>
                    </a:lnTo>
                    <a:lnTo>
                      <a:pt x="715" y="811"/>
                    </a:lnTo>
                    <a:lnTo>
                      <a:pt x="680" y="943"/>
                    </a:lnTo>
                  </a:path>
                </a:pathLst>
              </a:custGeom>
              <a:solidFill>
                <a:srgbClr val="27A6D3"/>
              </a:solidFill>
              <a:ln w="9525">
                <a:solidFill>
                  <a:schemeClr val="bg1"/>
                </a:solidFill>
                <a:round/>
                <a:headEnd/>
                <a:tailEnd/>
              </a:ln>
            </p:spPr>
            <p:txBody>
              <a:bodyPr wrap="none" anchor="ctr"/>
              <a:lstStyle/>
              <a:p>
                <a:endParaRPr lang="es-CO"/>
              </a:p>
            </p:txBody>
          </p:sp>
          <p:sp>
            <p:nvSpPr>
              <p:cNvPr id="52" name="Freeform 17">
                <a:extLst>
                  <a:ext uri="{FF2B5EF4-FFF2-40B4-BE49-F238E27FC236}">
                    <a16:creationId xmlns="" xmlns:a16="http://schemas.microsoft.com/office/drawing/2014/main" id="{74D15A87-B11D-4743-B131-891E5705672C}"/>
                  </a:ext>
                </a:extLst>
              </p:cNvPr>
              <p:cNvSpPr>
                <a:spLocks noChangeArrowheads="1"/>
              </p:cNvSpPr>
              <p:nvPr/>
            </p:nvSpPr>
            <p:spPr bwMode="auto">
              <a:xfrm>
                <a:off x="4970958" y="3514700"/>
                <a:ext cx="419100" cy="349250"/>
              </a:xfrm>
              <a:custGeom>
                <a:avLst/>
                <a:gdLst>
                  <a:gd name="T0" fmla="*/ 79435 w 1166"/>
                  <a:gd name="T1" fmla="*/ 212712 h 972"/>
                  <a:gd name="T2" fmla="*/ 53915 w 1166"/>
                  <a:gd name="T3" fmla="*/ 196543 h 972"/>
                  <a:gd name="T4" fmla="*/ 51040 w 1166"/>
                  <a:gd name="T5" fmla="*/ 171391 h 972"/>
                  <a:gd name="T6" fmla="*/ 34865 w 1166"/>
                  <a:gd name="T7" fmla="*/ 145880 h 972"/>
                  <a:gd name="T8" fmla="*/ 15815 w 1166"/>
                  <a:gd name="T9" fmla="*/ 130070 h 972"/>
                  <a:gd name="T10" fmla="*/ 0 w 1166"/>
                  <a:gd name="T11" fmla="*/ 104919 h 972"/>
                  <a:gd name="T12" fmla="*/ 28755 w 1166"/>
                  <a:gd name="T13" fmla="*/ 88750 h 972"/>
                  <a:gd name="T14" fmla="*/ 44570 w 1166"/>
                  <a:gd name="T15" fmla="*/ 66832 h 972"/>
                  <a:gd name="T16" fmla="*/ 63620 w 1166"/>
                  <a:gd name="T17" fmla="*/ 47788 h 972"/>
                  <a:gd name="T18" fmla="*/ 82670 w 1166"/>
                  <a:gd name="T19" fmla="*/ 47788 h 972"/>
                  <a:gd name="T20" fmla="*/ 101720 w 1166"/>
                  <a:gd name="T21" fmla="*/ 28745 h 972"/>
                  <a:gd name="T22" fmla="*/ 139820 w 1166"/>
                  <a:gd name="T23" fmla="*/ 28745 h 972"/>
                  <a:gd name="T24" fmla="*/ 130115 w 1166"/>
                  <a:gd name="T25" fmla="*/ 0 h 972"/>
                  <a:gd name="T26" fmla="*/ 155635 w 1166"/>
                  <a:gd name="T27" fmla="*/ 12935 h 972"/>
                  <a:gd name="T28" fmla="*/ 193735 w 1166"/>
                  <a:gd name="T29" fmla="*/ 12935 h 972"/>
                  <a:gd name="T30" fmla="*/ 206315 w 1166"/>
                  <a:gd name="T31" fmla="*/ 38087 h 972"/>
                  <a:gd name="T32" fmla="*/ 193735 w 1166"/>
                  <a:gd name="T33" fmla="*/ 57130 h 972"/>
                  <a:gd name="T34" fmla="*/ 215660 w 1166"/>
                  <a:gd name="T35" fmla="*/ 60364 h 972"/>
                  <a:gd name="T36" fmla="*/ 237945 w 1166"/>
                  <a:gd name="T37" fmla="*/ 47788 h 972"/>
                  <a:gd name="T38" fmla="*/ 263465 w 1166"/>
                  <a:gd name="T39" fmla="*/ 53897 h 972"/>
                  <a:gd name="T40" fmla="*/ 263465 w 1166"/>
                  <a:gd name="T41" fmla="*/ 72940 h 972"/>
                  <a:gd name="T42" fmla="*/ 225365 w 1166"/>
                  <a:gd name="T43" fmla="*/ 91984 h 972"/>
                  <a:gd name="T44" fmla="*/ 222130 w 1166"/>
                  <a:gd name="T45" fmla="*/ 111027 h 972"/>
                  <a:gd name="T46" fmla="*/ 222130 w 1166"/>
                  <a:gd name="T47" fmla="*/ 130070 h 972"/>
                  <a:gd name="T48" fmla="*/ 215660 w 1166"/>
                  <a:gd name="T49" fmla="*/ 155582 h 972"/>
                  <a:gd name="T50" fmla="*/ 215660 w 1166"/>
                  <a:gd name="T51" fmla="*/ 180733 h 972"/>
                  <a:gd name="T52" fmla="*/ 241180 w 1166"/>
                  <a:gd name="T53" fmla="*/ 183967 h 972"/>
                  <a:gd name="T54" fmla="*/ 260230 w 1166"/>
                  <a:gd name="T55" fmla="*/ 190435 h 972"/>
                  <a:gd name="T56" fmla="*/ 266700 w 1166"/>
                  <a:gd name="T57" fmla="*/ 212712 h 972"/>
                  <a:gd name="T58" fmla="*/ 279280 w 1166"/>
                  <a:gd name="T59" fmla="*/ 228522 h 972"/>
                  <a:gd name="T60" fmla="*/ 323491 w 1166"/>
                  <a:gd name="T61" fmla="*/ 222054 h 972"/>
                  <a:gd name="T62" fmla="*/ 352245 w 1166"/>
                  <a:gd name="T63" fmla="*/ 222054 h 972"/>
                  <a:gd name="T64" fmla="*/ 361591 w 1166"/>
                  <a:gd name="T65" fmla="*/ 234630 h 972"/>
                  <a:gd name="T66" fmla="*/ 390345 w 1166"/>
                  <a:gd name="T67" fmla="*/ 237864 h 972"/>
                  <a:gd name="T68" fmla="*/ 390345 w 1166"/>
                  <a:gd name="T69" fmla="*/ 256907 h 972"/>
                  <a:gd name="T70" fmla="*/ 418741 w 1166"/>
                  <a:gd name="T71" fmla="*/ 269483 h 972"/>
                  <a:gd name="T72" fmla="*/ 418741 w 1166"/>
                  <a:gd name="T73" fmla="*/ 298228 h 972"/>
                  <a:gd name="T74" fmla="*/ 409395 w 1166"/>
                  <a:gd name="T75" fmla="*/ 314038 h 972"/>
                  <a:gd name="T76" fmla="*/ 380641 w 1166"/>
                  <a:gd name="T77" fmla="*/ 329847 h 972"/>
                  <a:gd name="T78" fmla="*/ 355480 w 1166"/>
                  <a:gd name="T79" fmla="*/ 323380 h 972"/>
                  <a:gd name="T80" fmla="*/ 326725 w 1166"/>
                  <a:gd name="T81" fmla="*/ 317271 h 972"/>
                  <a:gd name="T82" fmla="*/ 295095 w 1166"/>
                  <a:gd name="T83" fmla="*/ 320505 h 972"/>
                  <a:gd name="T84" fmla="*/ 269575 w 1166"/>
                  <a:gd name="T85" fmla="*/ 323380 h 972"/>
                  <a:gd name="T86" fmla="*/ 276045 w 1166"/>
                  <a:gd name="T87" fmla="*/ 336315 h 972"/>
                  <a:gd name="T88" fmla="*/ 244415 w 1166"/>
                  <a:gd name="T89" fmla="*/ 348891 h 972"/>
                  <a:gd name="T90" fmla="*/ 234710 w 1166"/>
                  <a:gd name="T91" fmla="*/ 317271 h 972"/>
                  <a:gd name="T92" fmla="*/ 212785 w 1166"/>
                  <a:gd name="T93" fmla="*/ 310804 h 972"/>
                  <a:gd name="T94" fmla="*/ 193735 w 1166"/>
                  <a:gd name="T95" fmla="*/ 307570 h 972"/>
                  <a:gd name="T96" fmla="*/ 174685 w 1166"/>
                  <a:gd name="T97" fmla="*/ 291760 h 972"/>
                  <a:gd name="T98" fmla="*/ 184030 w 1166"/>
                  <a:gd name="T99" fmla="*/ 256907 h 972"/>
                  <a:gd name="T100" fmla="*/ 152400 w 1166"/>
                  <a:gd name="T101" fmla="*/ 256907 h 972"/>
                  <a:gd name="T102" fmla="*/ 145930 w 1166"/>
                  <a:gd name="T103" fmla="*/ 244331 h 972"/>
                  <a:gd name="T104" fmla="*/ 126880 w 1166"/>
                  <a:gd name="T105" fmla="*/ 222054 h 972"/>
                  <a:gd name="T106" fmla="*/ 101720 w 1166"/>
                  <a:gd name="T107" fmla="*/ 209478 h 972"/>
                  <a:gd name="T108" fmla="*/ 79435 w 1166"/>
                  <a:gd name="T109" fmla="*/ 212712 h 9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66" h="972">
                    <a:moveTo>
                      <a:pt x="221" y="592"/>
                    </a:moveTo>
                    <a:lnTo>
                      <a:pt x="150" y="547"/>
                    </a:lnTo>
                    <a:lnTo>
                      <a:pt x="142" y="477"/>
                    </a:lnTo>
                    <a:lnTo>
                      <a:pt x="97" y="406"/>
                    </a:lnTo>
                    <a:lnTo>
                      <a:pt x="44" y="362"/>
                    </a:lnTo>
                    <a:lnTo>
                      <a:pt x="0" y="292"/>
                    </a:lnTo>
                    <a:lnTo>
                      <a:pt x="80" y="247"/>
                    </a:lnTo>
                    <a:lnTo>
                      <a:pt x="124" y="186"/>
                    </a:lnTo>
                    <a:lnTo>
                      <a:pt x="177" y="133"/>
                    </a:lnTo>
                    <a:lnTo>
                      <a:pt x="230" y="133"/>
                    </a:lnTo>
                    <a:lnTo>
                      <a:pt x="283" y="80"/>
                    </a:lnTo>
                    <a:lnTo>
                      <a:pt x="389" y="80"/>
                    </a:lnTo>
                    <a:lnTo>
                      <a:pt x="362" y="0"/>
                    </a:lnTo>
                    <a:lnTo>
                      <a:pt x="433" y="36"/>
                    </a:lnTo>
                    <a:lnTo>
                      <a:pt x="539" y="36"/>
                    </a:lnTo>
                    <a:lnTo>
                      <a:pt x="574" y="106"/>
                    </a:lnTo>
                    <a:lnTo>
                      <a:pt x="539" y="159"/>
                    </a:lnTo>
                    <a:lnTo>
                      <a:pt x="600" y="168"/>
                    </a:lnTo>
                    <a:lnTo>
                      <a:pt x="662" y="133"/>
                    </a:lnTo>
                    <a:lnTo>
                      <a:pt x="733" y="150"/>
                    </a:lnTo>
                    <a:lnTo>
                      <a:pt x="733" y="203"/>
                    </a:lnTo>
                    <a:lnTo>
                      <a:pt x="627" y="256"/>
                    </a:lnTo>
                    <a:lnTo>
                      <a:pt x="618" y="309"/>
                    </a:lnTo>
                    <a:lnTo>
                      <a:pt x="618" y="362"/>
                    </a:lnTo>
                    <a:lnTo>
                      <a:pt x="600" y="433"/>
                    </a:lnTo>
                    <a:lnTo>
                      <a:pt x="600" y="503"/>
                    </a:lnTo>
                    <a:lnTo>
                      <a:pt x="671" y="512"/>
                    </a:lnTo>
                    <a:lnTo>
                      <a:pt x="724" y="530"/>
                    </a:lnTo>
                    <a:lnTo>
                      <a:pt x="742" y="592"/>
                    </a:lnTo>
                    <a:lnTo>
                      <a:pt x="777" y="636"/>
                    </a:lnTo>
                    <a:lnTo>
                      <a:pt x="900" y="618"/>
                    </a:lnTo>
                    <a:lnTo>
                      <a:pt x="980" y="618"/>
                    </a:lnTo>
                    <a:lnTo>
                      <a:pt x="1006" y="653"/>
                    </a:lnTo>
                    <a:lnTo>
                      <a:pt x="1086" y="662"/>
                    </a:lnTo>
                    <a:lnTo>
                      <a:pt x="1086" y="715"/>
                    </a:lnTo>
                    <a:lnTo>
                      <a:pt x="1165" y="750"/>
                    </a:lnTo>
                    <a:lnTo>
                      <a:pt x="1165" y="830"/>
                    </a:lnTo>
                    <a:lnTo>
                      <a:pt x="1139" y="874"/>
                    </a:lnTo>
                    <a:lnTo>
                      <a:pt x="1059" y="918"/>
                    </a:lnTo>
                    <a:lnTo>
                      <a:pt x="989" y="900"/>
                    </a:lnTo>
                    <a:lnTo>
                      <a:pt x="909" y="883"/>
                    </a:lnTo>
                    <a:lnTo>
                      <a:pt x="821" y="892"/>
                    </a:lnTo>
                    <a:lnTo>
                      <a:pt x="750" y="900"/>
                    </a:lnTo>
                    <a:lnTo>
                      <a:pt x="768" y="936"/>
                    </a:lnTo>
                    <a:lnTo>
                      <a:pt x="680" y="971"/>
                    </a:lnTo>
                    <a:lnTo>
                      <a:pt x="653" y="883"/>
                    </a:lnTo>
                    <a:lnTo>
                      <a:pt x="592" y="865"/>
                    </a:lnTo>
                    <a:lnTo>
                      <a:pt x="539" y="856"/>
                    </a:lnTo>
                    <a:lnTo>
                      <a:pt x="486" y="812"/>
                    </a:lnTo>
                    <a:lnTo>
                      <a:pt x="512" y="715"/>
                    </a:lnTo>
                    <a:lnTo>
                      <a:pt x="424" y="715"/>
                    </a:lnTo>
                    <a:lnTo>
                      <a:pt x="406" y="680"/>
                    </a:lnTo>
                    <a:lnTo>
                      <a:pt x="353" y="618"/>
                    </a:lnTo>
                    <a:lnTo>
                      <a:pt x="283" y="583"/>
                    </a:lnTo>
                    <a:lnTo>
                      <a:pt x="221" y="592"/>
                    </a:lnTo>
                  </a:path>
                </a:pathLst>
              </a:custGeom>
              <a:solidFill>
                <a:srgbClr val="27A6D3"/>
              </a:solidFill>
              <a:ln w="9525">
                <a:solidFill>
                  <a:schemeClr val="bg1"/>
                </a:solidFill>
                <a:round/>
                <a:headEnd/>
                <a:tailEnd/>
              </a:ln>
            </p:spPr>
            <p:txBody>
              <a:bodyPr wrap="none" anchor="ctr"/>
              <a:lstStyle/>
              <a:p>
                <a:endParaRPr lang="es-CO"/>
              </a:p>
            </p:txBody>
          </p:sp>
          <p:sp>
            <p:nvSpPr>
              <p:cNvPr id="53" name="Freeform 18">
                <a:extLst>
                  <a:ext uri="{FF2B5EF4-FFF2-40B4-BE49-F238E27FC236}">
                    <a16:creationId xmlns="" xmlns:a16="http://schemas.microsoft.com/office/drawing/2014/main" id="{D7E29DDE-3D9B-42C8-844B-D96D6700CB23}"/>
                  </a:ext>
                </a:extLst>
              </p:cNvPr>
              <p:cNvSpPr>
                <a:spLocks noChangeArrowheads="1"/>
              </p:cNvSpPr>
              <p:nvPr/>
            </p:nvSpPr>
            <p:spPr bwMode="auto">
              <a:xfrm>
                <a:off x="4482008" y="3724250"/>
                <a:ext cx="788988" cy="796925"/>
              </a:xfrm>
              <a:custGeom>
                <a:avLst/>
                <a:gdLst>
                  <a:gd name="T0" fmla="*/ 702884 w 2190"/>
                  <a:gd name="T1" fmla="*/ 158665 h 2215"/>
                  <a:gd name="T2" fmla="*/ 724860 w 2190"/>
                  <a:gd name="T3" fmla="*/ 228464 h 2215"/>
                  <a:gd name="T4" fmla="*/ 743954 w 2190"/>
                  <a:gd name="T5" fmla="*/ 307976 h 2215"/>
                  <a:gd name="T6" fmla="*/ 778900 w 2190"/>
                  <a:gd name="T7" fmla="*/ 364823 h 2215"/>
                  <a:gd name="T8" fmla="*/ 763049 w 2190"/>
                  <a:gd name="T9" fmla="*/ 415912 h 2215"/>
                  <a:gd name="T10" fmla="*/ 699641 w 2190"/>
                  <a:gd name="T11" fmla="*/ 479234 h 2215"/>
                  <a:gd name="T12" fmla="*/ 677305 w 2190"/>
                  <a:gd name="T13" fmla="*/ 571339 h 2215"/>
                  <a:gd name="T14" fmla="*/ 654968 w 2190"/>
                  <a:gd name="T15" fmla="*/ 666683 h 2215"/>
                  <a:gd name="T16" fmla="*/ 616780 w 2190"/>
                  <a:gd name="T17" fmla="*/ 717412 h 2215"/>
                  <a:gd name="T18" fmla="*/ 537521 w 2190"/>
                  <a:gd name="T19" fmla="*/ 685751 h 2215"/>
                  <a:gd name="T20" fmla="*/ 457901 w 2190"/>
                  <a:gd name="T21" fmla="*/ 688630 h 2215"/>
                  <a:gd name="T22" fmla="*/ 451416 w 2190"/>
                  <a:gd name="T23" fmla="*/ 755550 h 2215"/>
                  <a:gd name="T24" fmla="*/ 356306 w 2190"/>
                  <a:gd name="T25" fmla="*/ 774618 h 2215"/>
                  <a:gd name="T26" fmla="*/ 314875 w 2190"/>
                  <a:gd name="T27" fmla="*/ 796565 h 2215"/>
                  <a:gd name="T28" fmla="*/ 232373 w 2190"/>
                  <a:gd name="T29" fmla="*/ 780735 h 2215"/>
                  <a:gd name="T30" fmla="*/ 146269 w 2190"/>
                  <a:gd name="T31" fmla="*/ 774618 h 2215"/>
                  <a:gd name="T32" fmla="*/ 98714 w 2190"/>
                  <a:gd name="T33" fmla="*/ 749074 h 2215"/>
                  <a:gd name="T34" fmla="*/ 41431 w 2190"/>
                  <a:gd name="T35" fmla="*/ 717412 h 2215"/>
                  <a:gd name="T36" fmla="*/ 34946 w 2190"/>
                  <a:gd name="T37" fmla="*/ 685751 h 2215"/>
                  <a:gd name="T38" fmla="*/ 88986 w 2190"/>
                  <a:gd name="T39" fmla="*/ 650852 h 2215"/>
                  <a:gd name="T40" fmla="*/ 130417 w 2190"/>
                  <a:gd name="T41" fmla="*/ 574578 h 2215"/>
                  <a:gd name="T42" fmla="*/ 171848 w 2190"/>
                  <a:gd name="T43" fmla="*/ 539678 h 2215"/>
                  <a:gd name="T44" fmla="*/ 187700 w 2190"/>
                  <a:gd name="T45" fmla="*/ 501541 h 2215"/>
                  <a:gd name="T46" fmla="*/ 200309 w 2190"/>
                  <a:gd name="T47" fmla="*/ 472758 h 2215"/>
                  <a:gd name="T48" fmla="*/ 206794 w 2190"/>
                  <a:gd name="T49" fmla="*/ 450811 h 2215"/>
                  <a:gd name="T50" fmla="*/ 197067 w 2190"/>
                  <a:gd name="T51" fmla="*/ 444335 h 2215"/>
                  <a:gd name="T52" fmla="*/ 159239 w 2190"/>
                  <a:gd name="T53" fmla="*/ 463404 h 2215"/>
                  <a:gd name="T54" fmla="*/ 95471 w 2190"/>
                  <a:gd name="T55" fmla="*/ 444335 h 2215"/>
                  <a:gd name="T56" fmla="*/ 105198 w 2190"/>
                  <a:gd name="T57" fmla="*/ 396843 h 2215"/>
                  <a:gd name="T58" fmla="*/ 57283 w 2190"/>
                  <a:gd name="T59" fmla="*/ 428505 h 2215"/>
                  <a:gd name="T60" fmla="*/ 19094 w 2190"/>
                  <a:gd name="T61" fmla="*/ 396843 h 2215"/>
                  <a:gd name="T62" fmla="*/ 57283 w 2190"/>
                  <a:gd name="T63" fmla="*/ 364823 h 2215"/>
                  <a:gd name="T64" fmla="*/ 101956 w 2190"/>
                  <a:gd name="T65" fmla="*/ 329923 h 2215"/>
                  <a:gd name="T66" fmla="*/ 190942 w 2190"/>
                  <a:gd name="T67" fmla="*/ 358706 h 2215"/>
                  <a:gd name="T68" fmla="*/ 279929 w 2190"/>
                  <a:gd name="T69" fmla="*/ 387129 h 2215"/>
                  <a:gd name="T70" fmla="*/ 359188 w 2190"/>
                  <a:gd name="T71" fmla="*/ 393605 h 2215"/>
                  <a:gd name="T72" fmla="*/ 442049 w 2190"/>
                  <a:gd name="T73" fmla="*/ 355468 h 2215"/>
                  <a:gd name="T74" fmla="*/ 426198 w 2190"/>
                  <a:gd name="T75" fmla="*/ 310855 h 2215"/>
                  <a:gd name="T76" fmla="*/ 400619 w 2190"/>
                  <a:gd name="T77" fmla="*/ 231702 h 2215"/>
                  <a:gd name="T78" fmla="*/ 464386 w 2190"/>
                  <a:gd name="T79" fmla="*/ 146073 h 2215"/>
                  <a:gd name="T80" fmla="*/ 524551 w 2190"/>
                  <a:gd name="T81" fmla="*/ 82391 h 2215"/>
                  <a:gd name="T82" fmla="*/ 569224 w 2190"/>
                  <a:gd name="T83" fmla="*/ 3238 h 2215"/>
                  <a:gd name="T84" fmla="*/ 635874 w 2190"/>
                  <a:gd name="T85" fmla="*/ 34899 h 2215"/>
                  <a:gd name="T86" fmla="*/ 664695 w 2190"/>
                  <a:gd name="T87" fmla="*/ 82391 h 2215"/>
                  <a:gd name="T88" fmla="*/ 724860 w 2190"/>
                  <a:gd name="T89" fmla="*/ 107936 h 22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90" h="2215">
                    <a:moveTo>
                      <a:pt x="2039" y="388"/>
                    </a:moveTo>
                    <a:lnTo>
                      <a:pt x="1986" y="397"/>
                    </a:lnTo>
                    <a:lnTo>
                      <a:pt x="1951" y="441"/>
                    </a:lnTo>
                    <a:lnTo>
                      <a:pt x="1968" y="511"/>
                    </a:lnTo>
                    <a:lnTo>
                      <a:pt x="1977" y="582"/>
                    </a:lnTo>
                    <a:lnTo>
                      <a:pt x="2012" y="635"/>
                    </a:lnTo>
                    <a:lnTo>
                      <a:pt x="2056" y="688"/>
                    </a:lnTo>
                    <a:lnTo>
                      <a:pt x="2039" y="759"/>
                    </a:lnTo>
                    <a:lnTo>
                      <a:pt x="2065" y="856"/>
                    </a:lnTo>
                    <a:lnTo>
                      <a:pt x="2065" y="935"/>
                    </a:lnTo>
                    <a:lnTo>
                      <a:pt x="2101" y="997"/>
                    </a:lnTo>
                    <a:lnTo>
                      <a:pt x="2162" y="1014"/>
                    </a:lnTo>
                    <a:lnTo>
                      <a:pt x="2189" y="1059"/>
                    </a:lnTo>
                    <a:lnTo>
                      <a:pt x="2162" y="1111"/>
                    </a:lnTo>
                    <a:lnTo>
                      <a:pt x="2118" y="1156"/>
                    </a:lnTo>
                    <a:lnTo>
                      <a:pt x="2030" y="1173"/>
                    </a:lnTo>
                    <a:lnTo>
                      <a:pt x="1959" y="1235"/>
                    </a:lnTo>
                    <a:lnTo>
                      <a:pt x="1942" y="1332"/>
                    </a:lnTo>
                    <a:lnTo>
                      <a:pt x="1915" y="1438"/>
                    </a:lnTo>
                    <a:lnTo>
                      <a:pt x="1871" y="1500"/>
                    </a:lnTo>
                    <a:lnTo>
                      <a:pt x="1880" y="1588"/>
                    </a:lnTo>
                    <a:lnTo>
                      <a:pt x="1845" y="1676"/>
                    </a:lnTo>
                    <a:lnTo>
                      <a:pt x="1836" y="1764"/>
                    </a:lnTo>
                    <a:lnTo>
                      <a:pt x="1818" y="1853"/>
                    </a:lnTo>
                    <a:lnTo>
                      <a:pt x="1783" y="1923"/>
                    </a:lnTo>
                    <a:lnTo>
                      <a:pt x="1765" y="1994"/>
                    </a:lnTo>
                    <a:lnTo>
                      <a:pt x="1712" y="1994"/>
                    </a:lnTo>
                    <a:lnTo>
                      <a:pt x="1633" y="1967"/>
                    </a:lnTo>
                    <a:lnTo>
                      <a:pt x="1562" y="1906"/>
                    </a:lnTo>
                    <a:lnTo>
                      <a:pt x="1492" y="1906"/>
                    </a:lnTo>
                    <a:lnTo>
                      <a:pt x="1403" y="1932"/>
                    </a:lnTo>
                    <a:lnTo>
                      <a:pt x="1333" y="1879"/>
                    </a:lnTo>
                    <a:lnTo>
                      <a:pt x="1271" y="1914"/>
                    </a:lnTo>
                    <a:lnTo>
                      <a:pt x="1262" y="1967"/>
                    </a:lnTo>
                    <a:lnTo>
                      <a:pt x="1253" y="2038"/>
                    </a:lnTo>
                    <a:lnTo>
                      <a:pt x="1253" y="2100"/>
                    </a:lnTo>
                    <a:lnTo>
                      <a:pt x="1174" y="2117"/>
                    </a:lnTo>
                    <a:lnTo>
                      <a:pt x="1068" y="2117"/>
                    </a:lnTo>
                    <a:lnTo>
                      <a:pt x="989" y="2153"/>
                    </a:lnTo>
                    <a:lnTo>
                      <a:pt x="936" y="2117"/>
                    </a:lnTo>
                    <a:lnTo>
                      <a:pt x="918" y="2170"/>
                    </a:lnTo>
                    <a:lnTo>
                      <a:pt x="874" y="2214"/>
                    </a:lnTo>
                    <a:lnTo>
                      <a:pt x="795" y="2206"/>
                    </a:lnTo>
                    <a:lnTo>
                      <a:pt x="706" y="2135"/>
                    </a:lnTo>
                    <a:lnTo>
                      <a:pt x="645" y="2170"/>
                    </a:lnTo>
                    <a:lnTo>
                      <a:pt x="556" y="2153"/>
                    </a:lnTo>
                    <a:lnTo>
                      <a:pt x="477" y="2135"/>
                    </a:lnTo>
                    <a:lnTo>
                      <a:pt x="406" y="2153"/>
                    </a:lnTo>
                    <a:lnTo>
                      <a:pt x="380" y="2091"/>
                    </a:lnTo>
                    <a:lnTo>
                      <a:pt x="318" y="2056"/>
                    </a:lnTo>
                    <a:lnTo>
                      <a:pt x="274" y="2082"/>
                    </a:lnTo>
                    <a:lnTo>
                      <a:pt x="221" y="2038"/>
                    </a:lnTo>
                    <a:lnTo>
                      <a:pt x="186" y="1976"/>
                    </a:lnTo>
                    <a:lnTo>
                      <a:pt x="115" y="1994"/>
                    </a:lnTo>
                    <a:lnTo>
                      <a:pt x="36" y="2038"/>
                    </a:lnTo>
                    <a:lnTo>
                      <a:pt x="44" y="1967"/>
                    </a:lnTo>
                    <a:lnTo>
                      <a:pt x="97" y="1906"/>
                    </a:lnTo>
                    <a:lnTo>
                      <a:pt x="150" y="1862"/>
                    </a:lnTo>
                    <a:lnTo>
                      <a:pt x="194" y="1835"/>
                    </a:lnTo>
                    <a:lnTo>
                      <a:pt x="247" y="1809"/>
                    </a:lnTo>
                    <a:lnTo>
                      <a:pt x="256" y="1720"/>
                    </a:lnTo>
                    <a:lnTo>
                      <a:pt x="292" y="1659"/>
                    </a:lnTo>
                    <a:lnTo>
                      <a:pt x="362" y="1597"/>
                    </a:lnTo>
                    <a:lnTo>
                      <a:pt x="424" y="1579"/>
                    </a:lnTo>
                    <a:lnTo>
                      <a:pt x="433" y="1526"/>
                    </a:lnTo>
                    <a:lnTo>
                      <a:pt x="477" y="1500"/>
                    </a:lnTo>
                    <a:lnTo>
                      <a:pt x="424" y="1447"/>
                    </a:lnTo>
                    <a:lnTo>
                      <a:pt x="442" y="1385"/>
                    </a:lnTo>
                    <a:lnTo>
                      <a:pt x="521" y="1394"/>
                    </a:lnTo>
                    <a:lnTo>
                      <a:pt x="530" y="1314"/>
                    </a:lnTo>
                    <a:lnTo>
                      <a:pt x="556" y="1314"/>
                    </a:lnTo>
                    <a:lnTo>
                      <a:pt x="574" y="1297"/>
                    </a:lnTo>
                    <a:lnTo>
                      <a:pt x="583" y="1270"/>
                    </a:lnTo>
                    <a:lnTo>
                      <a:pt x="574" y="1253"/>
                    </a:lnTo>
                    <a:lnTo>
                      <a:pt x="556" y="1244"/>
                    </a:lnTo>
                    <a:lnTo>
                      <a:pt x="547" y="1235"/>
                    </a:lnTo>
                    <a:lnTo>
                      <a:pt x="530" y="1235"/>
                    </a:lnTo>
                    <a:lnTo>
                      <a:pt x="512" y="1244"/>
                    </a:lnTo>
                    <a:lnTo>
                      <a:pt x="442" y="1288"/>
                    </a:lnTo>
                    <a:lnTo>
                      <a:pt x="353" y="1314"/>
                    </a:lnTo>
                    <a:lnTo>
                      <a:pt x="300" y="1297"/>
                    </a:lnTo>
                    <a:lnTo>
                      <a:pt x="265" y="1235"/>
                    </a:lnTo>
                    <a:lnTo>
                      <a:pt x="318" y="1182"/>
                    </a:lnTo>
                    <a:lnTo>
                      <a:pt x="362" y="1111"/>
                    </a:lnTo>
                    <a:lnTo>
                      <a:pt x="292" y="1103"/>
                    </a:lnTo>
                    <a:lnTo>
                      <a:pt x="239" y="1156"/>
                    </a:lnTo>
                    <a:lnTo>
                      <a:pt x="212" y="1217"/>
                    </a:lnTo>
                    <a:lnTo>
                      <a:pt x="159" y="1191"/>
                    </a:lnTo>
                    <a:lnTo>
                      <a:pt x="124" y="1138"/>
                    </a:lnTo>
                    <a:lnTo>
                      <a:pt x="106" y="1076"/>
                    </a:lnTo>
                    <a:lnTo>
                      <a:pt x="53" y="1103"/>
                    </a:lnTo>
                    <a:lnTo>
                      <a:pt x="0" y="1023"/>
                    </a:lnTo>
                    <a:lnTo>
                      <a:pt x="89" y="988"/>
                    </a:lnTo>
                    <a:lnTo>
                      <a:pt x="159" y="1014"/>
                    </a:lnTo>
                    <a:lnTo>
                      <a:pt x="212" y="935"/>
                    </a:lnTo>
                    <a:lnTo>
                      <a:pt x="239" y="970"/>
                    </a:lnTo>
                    <a:lnTo>
                      <a:pt x="283" y="917"/>
                    </a:lnTo>
                    <a:lnTo>
                      <a:pt x="371" y="917"/>
                    </a:lnTo>
                    <a:lnTo>
                      <a:pt x="442" y="944"/>
                    </a:lnTo>
                    <a:lnTo>
                      <a:pt x="530" y="997"/>
                    </a:lnTo>
                    <a:lnTo>
                      <a:pt x="574" y="1032"/>
                    </a:lnTo>
                    <a:lnTo>
                      <a:pt x="689" y="1006"/>
                    </a:lnTo>
                    <a:lnTo>
                      <a:pt x="777" y="1076"/>
                    </a:lnTo>
                    <a:lnTo>
                      <a:pt x="847" y="1120"/>
                    </a:lnTo>
                    <a:lnTo>
                      <a:pt x="953" y="1156"/>
                    </a:lnTo>
                    <a:lnTo>
                      <a:pt x="997" y="1094"/>
                    </a:lnTo>
                    <a:lnTo>
                      <a:pt x="1130" y="1094"/>
                    </a:lnTo>
                    <a:lnTo>
                      <a:pt x="1165" y="1014"/>
                    </a:lnTo>
                    <a:lnTo>
                      <a:pt x="1227" y="988"/>
                    </a:lnTo>
                    <a:lnTo>
                      <a:pt x="1289" y="970"/>
                    </a:lnTo>
                    <a:lnTo>
                      <a:pt x="1271" y="900"/>
                    </a:lnTo>
                    <a:lnTo>
                      <a:pt x="1183" y="864"/>
                    </a:lnTo>
                    <a:lnTo>
                      <a:pt x="1165" y="811"/>
                    </a:lnTo>
                    <a:lnTo>
                      <a:pt x="1130" y="741"/>
                    </a:lnTo>
                    <a:lnTo>
                      <a:pt x="1112" y="644"/>
                    </a:lnTo>
                    <a:lnTo>
                      <a:pt x="1183" y="644"/>
                    </a:lnTo>
                    <a:lnTo>
                      <a:pt x="1200" y="573"/>
                    </a:lnTo>
                    <a:lnTo>
                      <a:pt x="1289" y="406"/>
                    </a:lnTo>
                    <a:lnTo>
                      <a:pt x="1350" y="300"/>
                    </a:lnTo>
                    <a:lnTo>
                      <a:pt x="1377" y="256"/>
                    </a:lnTo>
                    <a:lnTo>
                      <a:pt x="1456" y="229"/>
                    </a:lnTo>
                    <a:lnTo>
                      <a:pt x="1536" y="141"/>
                    </a:lnTo>
                    <a:lnTo>
                      <a:pt x="1598" y="61"/>
                    </a:lnTo>
                    <a:lnTo>
                      <a:pt x="1580" y="9"/>
                    </a:lnTo>
                    <a:lnTo>
                      <a:pt x="1642" y="0"/>
                    </a:lnTo>
                    <a:lnTo>
                      <a:pt x="1712" y="35"/>
                    </a:lnTo>
                    <a:lnTo>
                      <a:pt x="1765" y="97"/>
                    </a:lnTo>
                    <a:lnTo>
                      <a:pt x="1783" y="132"/>
                    </a:lnTo>
                    <a:lnTo>
                      <a:pt x="1871" y="132"/>
                    </a:lnTo>
                    <a:lnTo>
                      <a:pt x="1845" y="229"/>
                    </a:lnTo>
                    <a:lnTo>
                      <a:pt x="1898" y="273"/>
                    </a:lnTo>
                    <a:lnTo>
                      <a:pt x="1951" y="282"/>
                    </a:lnTo>
                    <a:lnTo>
                      <a:pt x="2012" y="300"/>
                    </a:lnTo>
                    <a:lnTo>
                      <a:pt x="2039" y="388"/>
                    </a:lnTo>
                  </a:path>
                </a:pathLst>
              </a:custGeom>
              <a:solidFill>
                <a:srgbClr val="27A6D3"/>
              </a:solidFill>
              <a:ln w="9525">
                <a:solidFill>
                  <a:schemeClr val="bg1"/>
                </a:solidFill>
                <a:round/>
                <a:headEnd/>
                <a:tailEnd/>
              </a:ln>
            </p:spPr>
            <p:txBody>
              <a:bodyPr wrap="none" anchor="ctr"/>
              <a:lstStyle/>
              <a:p>
                <a:endParaRPr lang="es-CO"/>
              </a:p>
            </p:txBody>
          </p:sp>
          <p:sp>
            <p:nvSpPr>
              <p:cNvPr id="54" name="Freeform 19">
                <a:extLst>
                  <a:ext uri="{FF2B5EF4-FFF2-40B4-BE49-F238E27FC236}">
                    <a16:creationId xmlns="" xmlns:a16="http://schemas.microsoft.com/office/drawing/2014/main" id="{738BC8B0-A7EA-4DA2-AE42-28F54870DAAF}"/>
                  </a:ext>
                </a:extLst>
              </p:cNvPr>
              <p:cNvSpPr>
                <a:spLocks noChangeArrowheads="1"/>
              </p:cNvSpPr>
              <p:nvPr/>
            </p:nvSpPr>
            <p:spPr bwMode="auto">
              <a:xfrm>
                <a:off x="5698033" y="2854300"/>
                <a:ext cx="1136650" cy="965200"/>
              </a:xfrm>
              <a:custGeom>
                <a:avLst/>
                <a:gdLst>
                  <a:gd name="T0" fmla="*/ 1050655 w 3159"/>
                  <a:gd name="T1" fmla="*/ 6475 h 2683"/>
                  <a:gd name="T2" fmla="*/ 993444 w 3159"/>
                  <a:gd name="T3" fmla="*/ 12591 h 2683"/>
                  <a:gd name="T4" fmla="*/ 939472 w 3159"/>
                  <a:gd name="T5" fmla="*/ 73029 h 2683"/>
                  <a:gd name="T6" fmla="*/ 907809 w 3159"/>
                  <a:gd name="T7" fmla="*/ 88857 h 2683"/>
                  <a:gd name="T8" fmla="*/ 907809 w 3159"/>
                  <a:gd name="T9" fmla="*/ 165124 h 2683"/>
                  <a:gd name="T10" fmla="*/ 876145 w 3159"/>
                  <a:gd name="T11" fmla="*/ 231677 h 2683"/>
                  <a:gd name="T12" fmla="*/ 822173 w 3159"/>
                  <a:gd name="T13" fmla="*/ 222323 h 2683"/>
                  <a:gd name="T14" fmla="*/ 780795 w 3159"/>
                  <a:gd name="T15" fmla="*/ 225201 h 2683"/>
                  <a:gd name="T16" fmla="*/ 806341 w 3159"/>
                  <a:gd name="T17" fmla="*/ 301468 h 2683"/>
                  <a:gd name="T18" fmla="*/ 755608 w 3159"/>
                  <a:gd name="T19" fmla="*/ 371258 h 2683"/>
                  <a:gd name="T20" fmla="*/ 679687 w 3159"/>
                  <a:gd name="T21" fmla="*/ 441049 h 2683"/>
                  <a:gd name="T22" fmla="*/ 596930 w 3159"/>
                  <a:gd name="T23" fmla="*/ 463354 h 2683"/>
                  <a:gd name="T24" fmla="*/ 542958 w 3159"/>
                  <a:gd name="T25" fmla="*/ 498249 h 2683"/>
                  <a:gd name="T26" fmla="*/ 488986 w 3159"/>
                  <a:gd name="T27" fmla="*/ 498249 h 2683"/>
                  <a:gd name="T28" fmla="*/ 533603 w 3159"/>
                  <a:gd name="T29" fmla="*/ 434934 h 2683"/>
                  <a:gd name="T30" fmla="*/ 466678 w 3159"/>
                  <a:gd name="T31" fmla="*/ 422342 h 2683"/>
                  <a:gd name="T32" fmla="*/ 435014 w 3159"/>
                  <a:gd name="T33" fmla="*/ 523791 h 2683"/>
                  <a:gd name="T34" fmla="*/ 381042 w 3159"/>
                  <a:gd name="T35" fmla="*/ 523791 h 2683"/>
                  <a:gd name="T36" fmla="*/ 308000 w 3159"/>
                  <a:gd name="T37" fmla="*/ 546095 h 2683"/>
                  <a:gd name="T38" fmla="*/ 247911 w 3159"/>
                  <a:gd name="T39" fmla="*/ 514078 h 2683"/>
                  <a:gd name="T40" fmla="*/ 180986 w 3159"/>
                  <a:gd name="T41" fmla="*/ 501487 h 2683"/>
                  <a:gd name="T42" fmla="*/ 155799 w 3159"/>
                  <a:gd name="T43" fmla="*/ 454000 h 2683"/>
                  <a:gd name="T44" fmla="*/ 120897 w 3159"/>
                  <a:gd name="T45" fmla="*/ 428458 h 2683"/>
                  <a:gd name="T46" fmla="*/ 60449 w 3159"/>
                  <a:gd name="T47" fmla="*/ 368380 h 2683"/>
                  <a:gd name="T48" fmla="*/ 3238 w 3159"/>
                  <a:gd name="T49" fmla="*/ 396800 h 2683"/>
                  <a:gd name="T50" fmla="*/ 31664 w 3159"/>
                  <a:gd name="T51" fmla="*/ 444287 h 2683"/>
                  <a:gd name="T52" fmla="*/ 0 w 3159"/>
                  <a:gd name="T53" fmla="*/ 498249 h 2683"/>
                  <a:gd name="T54" fmla="*/ 31664 w 3159"/>
                  <a:gd name="T55" fmla="*/ 542858 h 2683"/>
                  <a:gd name="T56" fmla="*/ 95351 w 3159"/>
                  <a:gd name="T57" fmla="*/ 539620 h 2683"/>
                  <a:gd name="T58" fmla="*/ 136729 w 3159"/>
                  <a:gd name="T59" fmla="*/ 536382 h 2683"/>
                  <a:gd name="T60" fmla="*/ 149322 w 3159"/>
                  <a:gd name="T61" fmla="*/ 615886 h 2683"/>
                  <a:gd name="T62" fmla="*/ 193939 w 3159"/>
                  <a:gd name="T63" fmla="*/ 650782 h 2683"/>
                  <a:gd name="T64" fmla="*/ 260505 w 3159"/>
                  <a:gd name="T65" fmla="*/ 692152 h 2683"/>
                  <a:gd name="T66" fmla="*/ 320953 w 3159"/>
                  <a:gd name="T67" fmla="*/ 634953 h 2683"/>
                  <a:gd name="T68" fmla="*/ 365210 w 3159"/>
                  <a:gd name="T69" fmla="*/ 634953 h 2683"/>
                  <a:gd name="T70" fmla="*/ 441491 w 3159"/>
                  <a:gd name="T71" fmla="*/ 679201 h 2683"/>
                  <a:gd name="T72" fmla="*/ 482869 w 3159"/>
                  <a:gd name="T73" fmla="*/ 733163 h 2683"/>
                  <a:gd name="T74" fmla="*/ 508056 w 3159"/>
                  <a:gd name="T75" fmla="*/ 815905 h 2683"/>
                  <a:gd name="T76" fmla="*/ 498701 w 3159"/>
                  <a:gd name="T77" fmla="*/ 875983 h 2683"/>
                  <a:gd name="T78" fmla="*/ 549435 w 3159"/>
                  <a:gd name="T79" fmla="*/ 917354 h 2683"/>
                  <a:gd name="T80" fmla="*/ 609883 w 3159"/>
                  <a:gd name="T81" fmla="*/ 936420 h 2683"/>
                  <a:gd name="T82" fmla="*/ 689042 w 3159"/>
                  <a:gd name="T83" fmla="*/ 939658 h 2683"/>
                  <a:gd name="T84" fmla="*/ 689042 w 3159"/>
                  <a:gd name="T85" fmla="*/ 854038 h 2683"/>
                  <a:gd name="T86" fmla="*/ 739776 w 3159"/>
                  <a:gd name="T87" fmla="*/ 812667 h 2683"/>
                  <a:gd name="T88" fmla="*/ 739776 w 3159"/>
                  <a:gd name="T89" fmla="*/ 752230 h 2683"/>
                  <a:gd name="T90" fmla="*/ 768201 w 3159"/>
                  <a:gd name="T91" fmla="*/ 695030 h 2683"/>
                  <a:gd name="T92" fmla="*/ 834767 w 3159"/>
                  <a:gd name="T93" fmla="*/ 701506 h 2683"/>
                  <a:gd name="T94" fmla="*/ 907809 w 3159"/>
                  <a:gd name="T95" fmla="*/ 650782 h 2683"/>
                  <a:gd name="T96" fmla="*/ 961781 w 3159"/>
                  <a:gd name="T97" fmla="*/ 587106 h 2683"/>
                  <a:gd name="T98" fmla="*/ 1006398 w 3159"/>
                  <a:gd name="T99" fmla="*/ 590344 h 2683"/>
                  <a:gd name="T100" fmla="*/ 1012514 w 3159"/>
                  <a:gd name="T101" fmla="*/ 517316 h 2683"/>
                  <a:gd name="T102" fmla="*/ 936594 w 3159"/>
                  <a:gd name="T103" fmla="*/ 476304 h 2683"/>
                  <a:gd name="T104" fmla="*/ 968257 w 3159"/>
                  <a:gd name="T105" fmla="*/ 390325 h 2683"/>
                  <a:gd name="T106" fmla="*/ 955304 w 3159"/>
                  <a:gd name="T107" fmla="*/ 301468 h 2683"/>
                  <a:gd name="T108" fmla="*/ 1050655 w 3159"/>
                  <a:gd name="T109" fmla="*/ 228439 h 2683"/>
                  <a:gd name="T110" fmla="*/ 1136290 w 3159"/>
                  <a:gd name="T111" fmla="*/ 3238 h 26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9" h="2683">
                    <a:moveTo>
                      <a:pt x="3026" y="18"/>
                    </a:moveTo>
                    <a:lnTo>
                      <a:pt x="2973" y="53"/>
                    </a:lnTo>
                    <a:lnTo>
                      <a:pt x="2920" y="18"/>
                    </a:lnTo>
                    <a:lnTo>
                      <a:pt x="2858" y="0"/>
                    </a:lnTo>
                    <a:lnTo>
                      <a:pt x="2832" y="71"/>
                    </a:lnTo>
                    <a:lnTo>
                      <a:pt x="2761" y="35"/>
                    </a:lnTo>
                    <a:lnTo>
                      <a:pt x="2717" y="106"/>
                    </a:lnTo>
                    <a:lnTo>
                      <a:pt x="2664" y="194"/>
                    </a:lnTo>
                    <a:lnTo>
                      <a:pt x="2611" y="203"/>
                    </a:lnTo>
                    <a:lnTo>
                      <a:pt x="2558" y="185"/>
                    </a:lnTo>
                    <a:lnTo>
                      <a:pt x="2497" y="176"/>
                    </a:lnTo>
                    <a:lnTo>
                      <a:pt x="2523" y="247"/>
                    </a:lnTo>
                    <a:lnTo>
                      <a:pt x="2514" y="318"/>
                    </a:lnTo>
                    <a:lnTo>
                      <a:pt x="2514" y="397"/>
                    </a:lnTo>
                    <a:lnTo>
                      <a:pt x="2523" y="459"/>
                    </a:lnTo>
                    <a:lnTo>
                      <a:pt x="2479" y="503"/>
                    </a:lnTo>
                    <a:lnTo>
                      <a:pt x="2461" y="591"/>
                    </a:lnTo>
                    <a:lnTo>
                      <a:pt x="2435" y="644"/>
                    </a:lnTo>
                    <a:lnTo>
                      <a:pt x="2364" y="697"/>
                    </a:lnTo>
                    <a:lnTo>
                      <a:pt x="2302" y="679"/>
                    </a:lnTo>
                    <a:lnTo>
                      <a:pt x="2285" y="618"/>
                    </a:lnTo>
                    <a:lnTo>
                      <a:pt x="2241" y="556"/>
                    </a:lnTo>
                    <a:lnTo>
                      <a:pt x="2161" y="556"/>
                    </a:lnTo>
                    <a:lnTo>
                      <a:pt x="2170" y="626"/>
                    </a:lnTo>
                    <a:lnTo>
                      <a:pt x="2223" y="671"/>
                    </a:lnTo>
                    <a:lnTo>
                      <a:pt x="2232" y="750"/>
                    </a:lnTo>
                    <a:lnTo>
                      <a:pt x="2241" y="838"/>
                    </a:lnTo>
                    <a:lnTo>
                      <a:pt x="2223" y="900"/>
                    </a:lnTo>
                    <a:lnTo>
                      <a:pt x="2161" y="944"/>
                    </a:lnTo>
                    <a:lnTo>
                      <a:pt x="2100" y="1032"/>
                    </a:lnTo>
                    <a:lnTo>
                      <a:pt x="2012" y="1121"/>
                    </a:lnTo>
                    <a:lnTo>
                      <a:pt x="1942" y="1182"/>
                    </a:lnTo>
                    <a:lnTo>
                      <a:pt x="1889" y="1226"/>
                    </a:lnTo>
                    <a:lnTo>
                      <a:pt x="1809" y="1218"/>
                    </a:lnTo>
                    <a:lnTo>
                      <a:pt x="1668" y="1209"/>
                    </a:lnTo>
                    <a:lnTo>
                      <a:pt x="1659" y="1288"/>
                    </a:lnTo>
                    <a:lnTo>
                      <a:pt x="1606" y="1332"/>
                    </a:lnTo>
                    <a:lnTo>
                      <a:pt x="1545" y="1341"/>
                    </a:lnTo>
                    <a:lnTo>
                      <a:pt x="1509" y="1385"/>
                    </a:lnTo>
                    <a:lnTo>
                      <a:pt x="1500" y="1447"/>
                    </a:lnTo>
                    <a:lnTo>
                      <a:pt x="1395" y="1429"/>
                    </a:lnTo>
                    <a:lnTo>
                      <a:pt x="1359" y="1385"/>
                    </a:lnTo>
                    <a:lnTo>
                      <a:pt x="1430" y="1341"/>
                    </a:lnTo>
                    <a:lnTo>
                      <a:pt x="1500" y="1279"/>
                    </a:lnTo>
                    <a:lnTo>
                      <a:pt x="1483" y="1209"/>
                    </a:lnTo>
                    <a:lnTo>
                      <a:pt x="1447" y="1174"/>
                    </a:lnTo>
                    <a:lnTo>
                      <a:pt x="1377" y="1156"/>
                    </a:lnTo>
                    <a:lnTo>
                      <a:pt x="1297" y="1174"/>
                    </a:lnTo>
                    <a:lnTo>
                      <a:pt x="1236" y="1226"/>
                    </a:lnTo>
                    <a:lnTo>
                      <a:pt x="1209" y="1350"/>
                    </a:lnTo>
                    <a:lnTo>
                      <a:pt x="1209" y="1456"/>
                    </a:lnTo>
                    <a:lnTo>
                      <a:pt x="1183" y="1526"/>
                    </a:lnTo>
                    <a:lnTo>
                      <a:pt x="1130" y="1456"/>
                    </a:lnTo>
                    <a:lnTo>
                      <a:pt x="1059" y="1456"/>
                    </a:lnTo>
                    <a:lnTo>
                      <a:pt x="1006" y="1491"/>
                    </a:lnTo>
                    <a:lnTo>
                      <a:pt x="927" y="1526"/>
                    </a:lnTo>
                    <a:lnTo>
                      <a:pt x="856" y="1518"/>
                    </a:lnTo>
                    <a:lnTo>
                      <a:pt x="794" y="1500"/>
                    </a:lnTo>
                    <a:lnTo>
                      <a:pt x="759" y="1438"/>
                    </a:lnTo>
                    <a:lnTo>
                      <a:pt x="689" y="1429"/>
                    </a:lnTo>
                    <a:lnTo>
                      <a:pt x="627" y="1385"/>
                    </a:lnTo>
                    <a:lnTo>
                      <a:pt x="539" y="1341"/>
                    </a:lnTo>
                    <a:lnTo>
                      <a:pt x="503" y="1394"/>
                    </a:lnTo>
                    <a:lnTo>
                      <a:pt x="450" y="1368"/>
                    </a:lnTo>
                    <a:lnTo>
                      <a:pt x="468" y="1297"/>
                    </a:lnTo>
                    <a:lnTo>
                      <a:pt x="433" y="1262"/>
                    </a:lnTo>
                    <a:lnTo>
                      <a:pt x="441" y="1174"/>
                    </a:lnTo>
                    <a:lnTo>
                      <a:pt x="397" y="1129"/>
                    </a:lnTo>
                    <a:lnTo>
                      <a:pt x="336" y="1191"/>
                    </a:lnTo>
                    <a:lnTo>
                      <a:pt x="256" y="1182"/>
                    </a:lnTo>
                    <a:lnTo>
                      <a:pt x="186" y="1103"/>
                    </a:lnTo>
                    <a:lnTo>
                      <a:pt x="168" y="1024"/>
                    </a:lnTo>
                    <a:lnTo>
                      <a:pt x="88" y="971"/>
                    </a:lnTo>
                    <a:lnTo>
                      <a:pt x="27" y="1050"/>
                    </a:lnTo>
                    <a:lnTo>
                      <a:pt x="9" y="1103"/>
                    </a:lnTo>
                    <a:lnTo>
                      <a:pt x="44" y="1165"/>
                    </a:lnTo>
                    <a:lnTo>
                      <a:pt x="88" y="1174"/>
                    </a:lnTo>
                    <a:lnTo>
                      <a:pt x="88" y="1235"/>
                    </a:lnTo>
                    <a:lnTo>
                      <a:pt x="62" y="1279"/>
                    </a:lnTo>
                    <a:lnTo>
                      <a:pt x="35" y="1332"/>
                    </a:lnTo>
                    <a:lnTo>
                      <a:pt x="0" y="1385"/>
                    </a:lnTo>
                    <a:lnTo>
                      <a:pt x="9" y="1456"/>
                    </a:lnTo>
                    <a:lnTo>
                      <a:pt x="27" y="1526"/>
                    </a:lnTo>
                    <a:lnTo>
                      <a:pt x="88" y="1509"/>
                    </a:lnTo>
                    <a:lnTo>
                      <a:pt x="150" y="1482"/>
                    </a:lnTo>
                    <a:lnTo>
                      <a:pt x="203" y="1518"/>
                    </a:lnTo>
                    <a:lnTo>
                      <a:pt x="265" y="1500"/>
                    </a:lnTo>
                    <a:lnTo>
                      <a:pt x="309" y="1456"/>
                    </a:lnTo>
                    <a:lnTo>
                      <a:pt x="344" y="1438"/>
                    </a:lnTo>
                    <a:lnTo>
                      <a:pt x="380" y="1491"/>
                    </a:lnTo>
                    <a:lnTo>
                      <a:pt x="415" y="1588"/>
                    </a:lnTo>
                    <a:lnTo>
                      <a:pt x="371" y="1641"/>
                    </a:lnTo>
                    <a:lnTo>
                      <a:pt x="415" y="1712"/>
                    </a:lnTo>
                    <a:lnTo>
                      <a:pt x="459" y="1765"/>
                    </a:lnTo>
                    <a:lnTo>
                      <a:pt x="477" y="1809"/>
                    </a:lnTo>
                    <a:lnTo>
                      <a:pt x="539" y="1809"/>
                    </a:lnTo>
                    <a:lnTo>
                      <a:pt x="636" y="1835"/>
                    </a:lnTo>
                    <a:lnTo>
                      <a:pt x="653" y="1888"/>
                    </a:lnTo>
                    <a:lnTo>
                      <a:pt x="724" y="1924"/>
                    </a:lnTo>
                    <a:lnTo>
                      <a:pt x="803" y="1888"/>
                    </a:lnTo>
                    <a:lnTo>
                      <a:pt x="874" y="1826"/>
                    </a:lnTo>
                    <a:lnTo>
                      <a:pt x="892" y="1765"/>
                    </a:lnTo>
                    <a:lnTo>
                      <a:pt x="944" y="1747"/>
                    </a:lnTo>
                    <a:lnTo>
                      <a:pt x="980" y="1703"/>
                    </a:lnTo>
                    <a:lnTo>
                      <a:pt x="1015" y="1765"/>
                    </a:lnTo>
                    <a:lnTo>
                      <a:pt x="1077" y="1809"/>
                    </a:lnTo>
                    <a:lnTo>
                      <a:pt x="1200" y="1826"/>
                    </a:lnTo>
                    <a:lnTo>
                      <a:pt x="1227" y="1888"/>
                    </a:lnTo>
                    <a:lnTo>
                      <a:pt x="1227" y="1959"/>
                    </a:lnTo>
                    <a:lnTo>
                      <a:pt x="1271" y="2003"/>
                    </a:lnTo>
                    <a:lnTo>
                      <a:pt x="1342" y="2038"/>
                    </a:lnTo>
                    <a:lnTo>
                      <a:pt x="1350" y="2118"/>
                    </a:lnTo>
                    <a:lnTo>
                      <a:pt x="1395" y="2206"/>
                    </a:lnTo>
                    <a:lnTo>
                      <a:pt x="1412" y="2268"/>
                    </a:lnTo>
                    <a:lnTo>
                      <a:pt x="1377" y="2321"/>
                    </a:lnTo>
                    <a:lnTo>
                      <a:pt x="1333" y="2400"/>
                    </a:lnTo>
                    <a:lnTo>
                      <a:pt x="1386" y="2435"/>
                    </a:lnTo>
                    <a:lnTo>
                      <a:pt x="1483" y="2427"/>
                    </a:lnTo>
                    <a:lnTo>
                      <a:pt x="1527" y="2479"/>
                    </a:lnTo>
                    <a:lnTo>
                      <a:pt x="1527" y="2550"/>
                    </a:lnTo>
                    <a:lnTo>
                      <a:pt x="1597" y="2559"/>
                    </a:lnTo>
                    <a:lnTo>
                      <a:pt x="1624" y="2612"/>
                    </a:lnTo>
                    <a:lnTo>
                      <a:pt x="1695" y="2603"/>
                    </a:lnTo>
                    <a:lnTo>
                      <a:pt x="1748" y="2674"/>
                    </a:lnTo>
                    <a:lnTo>
                      <a:pt x="1862" y="2682"/>
                    </a:lnTo>
                    <a:lnTo>
                      <a:pt x="1915" y="2612"/>
                    </a:lnTo>
                    <a:lnTo>
                      <a:pt x="1889" y="2541"/>
                    </a:lnTo>
                    <a:lnTo>
                      <a:pt x="1933" y="2462"/>
                    </a:lnTo>
                    <a:lnTo>
                      <a:pt x="1915" y="2374"/>
                    </a:lnTo>
                    <a:lnTo>
                      <a:pt x="1933" y="2329"/>
                    </a:lnTo>
                    <a:lnTo>
                      <a:pt x="1995" y="2312"/>
                    </a:lnTo>
                    <a:lnTo>
                      <a:pt x="2056" y="2259"/>
                    </a:lnTo>
                    <a:lnTo>
                      <a:pt x="2091" y="2188"/>
                    </a:lnTo>
                    <a:lnTo>
                      <a:pt x="2039" y="2153"/>
                    </a:lnTo>
                    <a:lnTo>
                      <a:pt x="2056" y="2091"/>
                    </a:lnTo>
                    <a:lnTo>
                      <a:pt x="2039" y="2021"/>
                    </a:lnTo>
                    <a:lnTo>
                      <a:pt x="2082" y="1985"/>
                    </a:lnTo>
                    <a:lnTo>
                      <a:pt x="2135" y="1932"/>
                    </a:lnTo>
                    <a:lnTo>
                      <a:pt x="2179" y="1897"/>
                    </a:lnTo>
                    <a:lnTo>
                      <a:pt x="2250" y="1924"/>
                    </a:lnTo>
                    <a:lnTo>
                      <a:pt x="2320" y="1950"/>
                    </a:lnTo>
                    <a:lnTo>
                      <a:pt x="2400" y="1924"/>
                    </a:lnTo>
                    <a:lnTo>
                      <a:pt x="2479" y="1879"/>
                    </a:lnTo>
                    <a:lnTo>
                      <a:pt x="2523" y="1809"/>
                    </a:lnTo>
                    <a:lnTo>
                      <a:pt x="2576" y="1756"/>
                    </a:lnTo>
                    <a:lnTo>
                      <a:pt x="2603" y="1712"/>
                    </a:lnTo>
                    <a:lnTo>
                      <a:pt x="2673" y="1632"/>
                    </a:lnTo>
                    <a:lnTo>
                      <a:pt x="2717" y="1694"/>
                    </a:lnTo>
                    <a:lnTo>
                      <a:pt x="2797" y="1712"/>
                    </a:lnTo>
                    <a:lnTo>
                      <a:pt x="2797" y="1641"/>
                    </a:lnTo>
                    <a:lnTo>
                      <a:pt x="2788" y="1562"/>
                    </a:lnTo>
                    <a:lnTo>
                      <a:pt x="2850" y="1518"/>
                    </a:lnTo>
                    <a:lnTo>
                      <a:pt x="2814" y="1438"/>
                    </a:lnTo>
                    <a:lnTo>
                      <a:pt x="2779" y="1403"/>
                    </a:lnTo>
                    <a:lnTo>
                      <a:pt x="2691" y="1368"/>
                    </a:lnTo>
                    <a:lnTo>
                      <a:pt x="2603" y="1324"/>
                    </a:lnTo>
                    <a:lnTo>
                      <a:pt x="2647" y="1271"/>
                    </a:lnTo>
                    <a:lnTo>
                      <a:pt x="2691" y="1165"/>
                    </a:lnTo>
                    <a:lnTo>
                      <a:pt x="2691" y="1085"/>
                    </a:lnTo>
                    <a:lnTo>
                      <a:pt x="2655" y="1015"/>
                    </a:lnTo>
                    <a:lnTo>
                      <a:pt x="2638" y="926"/>
                    </a:lnTo>
                    <a:lnTo>
                      <a:pt x="2655" y="838"/>
                    </a:lnTo>
                    <a:lnTo>
                      <a:pt x="2726" y="768"/>
                    </a:lnTo>
                    <a:lnTo>
                      <a:pt x="2832" y="697"/>
                    </a:lnTo>
                    <a:lnTo>
                      <a:pt x="2920" y="635"/>
                    </a:lnTo>
                    <a:lnTo>
                      <a:pt x="2964" y="556"/>
                    </a:lnTo>
                    <a:lnTo>
                      <a:pt x="2956" y="468"/>
                    </a:lnTo>
                    <a:lnTo>
                      <a:pt x="3158" y="9"/>
                    </a:lnTo>
                    <a:lnTo>
                      <a:pt x="3097" y="18"/>
                    </a:lnTo>
                    <a:lnTo>
                      <a:pt x="3026" y="18"/>
                    </a:lnTo>
                  </a:path>
                </a:pathLst>
              </a:custGeom>
              <a:solidFill>
                <a:srgbClr val="27A6D3"/>
              </a:solidFill>
              <a:ln w="9525">
                <a:solidFill>
                  <a:schemeClr val="bg1"/>
                </a:solidFill>
                <a:round/>
                <a:headEnd/>
                <a:tailEnd/>
              </a:ln>
            </p:spPr>
            <p:txBody>
              <a:bodyPr wrap="none" anchor="ctr"/>
              <a:lstStyle/>
              <a:p>
                <a:endParaRPr lang="es-CO"/>
              </a:p>
            </p:txBody>
          </p:sp>
          <p:sp>
            <p:nvSpPr>
              <p:cNvPr id="55" name="Freeform 20">
                <a:extLst>
                  <a:ext uri="{FF2B5EF4-FFF2-40B4-BE49-F238E27FC236}">
                    <a16:creationId xmlns="" xmlns:a16="http://schemas.microsoft.com/office/drawing/2014/main" id="{FD80685A-927C-45B7-B35D-2912636E2495}"/>
                  </a:ext>
                </a:extLst>
              </p:cNvPr>
              <p:cNvSpPr>
                <a:spLocks noChangeArrowheads="1"/>
              </p:cNvSpPr>
              <p:nvPr/>
            </p:nvSpPr>
            <p:spPr bwMode="auto">
              <a:xfrm>
                <a:off x="5117008" y="3584550"/>
                <a:ext cx="665163" cy="947737"/>
              </a:xfrm>
              <a:custGeom>
                <a:avLst/>
                <a:gdLst>
                  <a:gd name="T0" fmla="*/ 664803 w 1846"/>
                  <a:gd name="T1" fmla="*/ 553297 h 2631"/>
                  <a:gd name="T2" fmla="*/ 645705 w 1846"/>
                  <a:gd name="T3" fmla="*/ 502506 h 2631"/>
                  <a:gd name="T4" fmla="*/ 664803 w 1846"/>
                  <a:gd name="T5" fmla="*/ 454597 h 2631"/>
                  <a:gd name="T6" fmla="*/ 632734 w 1846"/>
                  <a:gd name="T7" fmla="*/ 416414 h 2631"/>
                  <a:gd name="T8" fmla="*/ 591656 w 1846"/>
                  <a:gd name="T9" fmla="*/ 438747 h 2631"/>
                  <a:gd name="T10" fmla="*/ 550219 w 1846"/>
                  <a:gd name="T11" fmla="*/ 416414 h 2631"/>
                  <a:gd name="T12" fmla="*/ 505538 w 1846"/>
                  <a:gd name="T13" fmla="*/ 372107 h 2631"/>
                  <a:gd name="T14" fmla="*/ 521753 w 1846"/>
                  <a:gd name="T15" fmla="*/ 311590 h 2631"/>
                  <a:gd name="T16" fmla="*/ 518510 w 1846"/>
                  <a:gd name="T17" fmla="*/ 270164 h 2631"/>
                  <a:gd name="T18" fmla="*/ 524636 w 1846"/>
                  <a:gd name="T19" fmla="*/ 216132 h 2631"/>
                  <a:gd name="T20" fmla="*/ 527879 w 1846"/>
                  <a:gd name="T21" fmla="*/ 165341 h 2631"/>
                  <a:gd name="T22" fmla="*/ 550219 w 1846"/>
                  <a:gd name="T23" fmla="*/ 127157 h 2631"/>
                  <a:gd name="T24" fmla="*/ 556705 w 1846"/>
                  <a:gd name="T25" fmla="*/ 86092 h 2631"/>
                  <a:gd name="T26" fmla="*/ 543733 w 1846"/>
                  <a:gd name="T27" fmla="*/ 44667 h 2631"/>
                  <a:gd name="T28" fmla="*/ 534364 w 1846"/>
                  <a:gd name="T29" fmla="*/ 0 h 2631"/>
                  <a:gd name="T30" fmla="*/ 480315 w 1846"/>
                  <a:gd name="T31" fmla="*/ 6484 h 2631"/>
                  <a:gd name="T32" fmla="*/ 416538 w 1846"/>
                  <a:gd name="T33" fmla="*/ 12968 h 2631"/>
                  <a:gd name="T34" fmla="*/ 378343 w 1846"/>
                  <a:gd name="T35" fmla="*/ 54033 h 2631"/>
                  <a:gd name="T36" fmla="*/ 334023 w 1846"/>
                  <a:gd name="T37" fmla="*/ 73125 h 2631"/>
                  <a:gd name="T38" fmla="*/ 286099 w 1846"/>
                  <a:gd name="T39" fmla="*/ 89334 h 2631"/>
                  <a:gd name="T40" fmla="*/ 292585 w 1846"/>
                  <a:gd name="T41" fmla="*/ 146249 h 2631"/>
                  <a:gd name="T42" fmla="*/ 295828 w 1846"/>
                  <a:gd name="T43" fmla="*/ 184432 h 2631"/>
                  <a:gd name="T44" fmla="*/ 273488 w 1846"/>
                  <a:gd name="T45" fmla="*/ 229099 h 2631"/>
                  <a:gd name="T46" fmla="*/ 283217 w 1846"/>
                  <a:gd name="T47" fmla="*/ 260799 h 2631"/>
                  <a:gd name="T48" fmla="*/ 245022 w 1846"/>
                  <a:gd name="T49" fmla="*/ 292498 h 2631"/>
                  <a:gd name="T50" fmla="*/ 197099 w 1846"/>
                  <a:gd name="T51" fmla="*/ 340407 h 2631"/>
                  <a:gd name="T52" fmla="*/ 194216 w 1846"/>
                  <a:gd name="T53" fmla="*/ 387956 h 2631"/>
                  <a:gd name="T54" fmla="*/ 156021 w 1846"/>
                  <a:gd name="T55" fmla="*/ 457839 h 2631"/>
                  <a:gd name="T56" fmla="*/ 143050 w 1846"/>
                  <a:gd name="T57" fmla="*/ 505388 h 2631"/>
                  <a:gd name="T58" fmla="*/ 143050 w 1846"/>
                  <a:gd name="T59" fmla="*/ 540329 h 2631"/>
                  <a:gd name="T60" fmla="*/ 95487 w 1846"/>
                  <a:gd name="T61" fmla="*/ 562663 h 2631"/>
                  <a:gd name="T62" fmla="*/ 63778 w 1846"/>
                  <a:gd name="T63" fmla="*/ 619937 h 2631"/>
                  <a:gd name="T64" fmla="*/ 38195 w 1846"/>
                  <a:gd name="T65" fmla="*/ 680454 h 2631"/>
                  <a:gd name="T66" fmla="*/ 28826 w 1846"/>
                  <a:gd name="T67" fmla="*/ 743853 h 2631"/>
                  <a:gd name="T68" fmla="*/ 19097 w 1846"/>
                  <a:gd name="T69" fmla="*/ 807612 h 2631"/>
                  <a:gd name="T70" fmla="*/ 0 w 1846"/>
                  <a:gd name="T71" fmla="*/ 858403 h 2631"/>
                  <a:gd name="T72" fmla="*/ 6486 w 1846"/>
                  <a:gd name="T73" fmla="*/ 915677 h 2631"/>
                  <a:gd name="T74" fmla="*/ 57292 w 1846"/>
                  <a:gd name="T75" fmla="*/ 947377 h 2631"/>
                  <a:gd name="T76" fmla="*/ 101972 w 1846"/>
                  <a:gd name="T77" fmla="*/ 925043 h 2631"/>
                  <a:gd name="T78" fmla="*/ 140167 w 1846"/>
                  <a:gd name="T79" fmla="*/ 918919 h 2631"/>
                  <a:gd name="T80" fmla="*/ 181244 w 1846"/>
                  <a:gd name="T81" fmla="*/ 883618 h 2631"/>
                  <a:gd name="T82" fmla="*/ 219439 w 1846"/>
                  <a:gd name="T83" fmla="*/ 861645 h 2631"/>
                  <a:gd name="T84" fmla="*/ 235293 w 1846"/>
                  <a:gd name="T85" fmla="*/ 820219 h 2631"/>
                  <a:gd name="T86" fmla="*/ 286099 w 1846"/>
                  <a:gd name="T87" fmla="*/ 782036 h 2631"/>
                  <a:gd name="T88" fmla="*/ 340509 w 1846"/>
                  <a:gd name="T89" fmla="*/ 772670 h 2631"/>
                  <a:gd name="T90" fmla="*/ 375460 w 1846"/>
                  <a:gd name="T91" fmla="*/ 769428 h 2631"/>
                  <a:gd name="T92" fmla="*/ 435635 w 1846"/>
                  <a:gd name="T93" fmla="*/ 753579 h 2631"/>
                  <a:gd name="T94" fmla="*/ 435635 w 1846"/>
                  <a:gd name="T95" fmla="*/ 785278 h 2631"/>
                  <a:gd name="T96" fmla="*/ 448607 w 1846"/>
                  <a:gd name="T97" fmla="*/ 816977 h 2631"/>
                  <a:gd name="T98" fmla="*/ 515267 w 1846"/>
                  <a:gd name="T99" fmla="*/ 804370 h 2631"/>
                  <a:gd name="T100" fmla="*/ 543733 w 1846"/>
                  <a:gd name="T101" fmla="*/ 759703 h 2631"/>
                  <a:gd name="T102" fmla="*/ 559587 w 1846"/>
                  <a:gd name="T103" fmla="*/ 715396 h 2631"/>
                  <a:gd name="T104" fmla="*/ 575802 w 1846"/>
                  <a:gd name="T105" fmla="*/ 673970 h 2631"/>
                  <a:gd name="T106" fmla="*/ 616879 w 1846"/>
                  <a:gd name="T107" fmla="*/ 639029 h 2631"/>
                  <a:gd name="T108" fmla="*/ 645705 w 1846"/>
                  <a:gd name="T109" fmla="*/ 594362 h 26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46" h="2631">
                    <a:moveTo>
                      <a:pt x="1792" y="1650"/>
                    </a:moveTo>
                    <a:lnTo>
                      <a:pt x="1845" y="1536"/>
                    </a:lnTo>
                    <a:lnTo>
                      <a:pt x="1809" y="1474"/>
                    </a:lnTo>
                    <a:lnTo>
                      <a:pt x="1792" y="1395"/>
                    </a:lnTo>
                    <a:lnTo>
                      <a:pt x="1845" y="1342"/>
                    </a:lnTo>
                    <a:lnTo>
                      <a:pt x="1845" y="1262"/>
                    </a:lnTo>
                    <a:lnTo>
                      <a:pt x="1809" y="1209"/>
                    </a:lnTo>
                    <a:lnTo>
                      <a:pt x="1756" y="1156"/>
                    </a:lnTo>
                    <a:lnTo>
                      <a:pt x="1703" y="1183"/>
                    </a:lnTo>
                    <a:lnTo>
                      <a:pt x="1642" y="1218"/>
                    </a:lnTo>
                    <a:lnTo>
                      <a:pt x="1571" y="1209"/>
                    </a:lnTo>
                    <a:lnTo>
                      <a:pt x="1527" y="1156"/>
                    </a:lnTo>
                    <a:lnTo>
                      <a:pt x="1456" y="1139"/>
                    </a:lnTo>
                    <a:lnTo>
                      <a:pt x="1403" y="1033"/>
                    </a:lnTo>
                    <a:lnTo>
                      <a:pt x="1430" y="962"/>
                    </a:lnTo>
                    <a:lnTo>
                      <a:pt x="1448" y="865"/>
                    </a:lnTo>
                    <a:lnTo>
                      <a:pt x="1439" y="830"/>
                    </a:lnTo>
                    <a:lnTo>
                      <a:pt x="1439" y="750"/>
                    </a:lnTo>
                    <a:lnTo>
                      <a:pt x="1439" y="671"/>
                    </a:lnTo>
                    <a:lnTo>
                      <a:pt x="1456" y="600"/>
                    </a:lnTo>
                    <a:lnTo>
                      <a:pt x="1483" y="521"/>
                    </a:lnTo>
                    <a:lnTo>
                      <a:pt x="1465" y="459"/>
                    </a:lnTo>
                    <a:lnTo>
                      <a:pt x="1483" y="398"/>
                    </a:lnTo>
                    <a:lnTo>
                      <a:pt x="1527" y="353"/>
                    </a:lnTo>
                    <a:lnTo>
                      <a:pt x="1509" y="283"/>
                    </a:lnTo>
                    <a:lnTo>
                      <a:pt x="1545" y="239"/>
                    </a:lnTo>
                    <a:lnTo>
                      <a:pt x="1518" y="186"/>
                    </a:lnTo>
                    <a:lnTo>
                      <a:pt x="1509" y="124"/>
                    </a:lnTo>
                    <a:lnTo>
                      <a:pt x="1509" y="45"/>
                    </a:lnTo>
                    <a:lnTo>
                      <a:pt x="1483" y="0"/>
                    </a:lnTo>
                    <a:lnTo>
                      <a:pt x="1448" y="18"/>
                    </a:lnTo>
                    <a:lnTo>
                      <a:pt x="1333" y="18"/>
                    </a:lnTo>
                    <a:lnTo>
                      <a:pt x="1227" y="9"/>
                    </a:lnTo>
                    <a:lnTo>
                      <a:pt x="1156" y="36"/>
                    </a:lnTo>
                    <a:lnTo>
                      <a:pt x="1112" y="80"/>
                    </a:lnTo>
                    <a:lnTo>
                      <a:pt x="1050" y="150"/>
                    </a:lnTo>
                    <a:lnTo>
                      <a:pt x="971" y="168"/>
                    </a:lnTo>
                    <a:lnTo>
                      <a:pt x="927" y="203"/>
                    </a:lnTo>
                    <a:lnTo>
                      <a:pt x="839" y="203"/>
                    </a:lnTo>
                    <a:lnTo>
                      <a:pt x="794" y="248"/>
                    </a:lnTo>
                    <a:lnTo>
                      <a:pt x="830" y="336"/>
                    </a:lnTo>
                    <a:lnTo>
                      <a:pt x="812" y="406"/>
                    </a:lnTo>
                    <a:lnTo>
                      <a:pt x="812" y="459"/>
                    </a:lnTo>
                    <a:lnTo>
                      <a:pt x="821" y="512"/>
                    </a:lnTo>
                    <a:lnTo>
                      <a:pt x="759" y="556"/>
                    </a:lnTo>
                    <a:lnTo>
                      <a:pt x="759" y="636"/>
                    </a:lnTo>
                    <a:lnTo>
                      <a:pt x="733" y="680"/>
                    </a:lnTo>
                    <a:lnTo>
                      <a:pt x="786" y="724"/>
                    </a:lnTo>
                    <a:lnTo>
                      <a:pt x="750" y="777"/>
                    </a:lnTo>
                    <a:lnTo>
                      <a:pt x="680" y="812"/>
                    </a:lnTo>
                    <a:lnTo>
                      <a:pt x="609" y="883"/>
                    </a:lnTo>
                    <a:lnTo>
                      <a:pt x="547" y="945"/>
                    </a:lnTo>
                    <a:lnTo>
                      <a:pt x="530" y="1015"/>
                    </a:lnTo>
                    <a:lnTo>
                      <a:pt x="539" y="1077"/>
                    </a:lnTo>
                    <a:lnTo>
                      <a:pt x="486" y="1174"/>
                    </a:lnTo>
                    <a:lnTo>
                      <a:pt x="433" y="1271"/>
                    </a:lnTo>
                    <a:lnTo>
                      <a:pt x="406" y="1333"/>
                    </a:lnTo>
                    <a:lnTo>
                      <a:pt x="397" y="1403"/>
                    </a:lnTo>
                    <a:lnTo>
                      <a:pt x="424" y="1448"/>
                    </a:lnTo>
                    <a:lnTo>
                      <a:pt x="397" y="1500"/>
                    </a:lnTo>
                    <a:lnTo>
                      <a:pt x="353" y="1545"/>
                    </a:lnTo>
                    <a:lnTo>
                      <a:pt x="265" y="1562"/>
                    </a:lnTo>
                    <a:lnTo>
                      <a:pt x="194" y="1624"/>
                    </a:lnTo>
                    <a:lnTo>
                      <a:pt x="177" y="1721"/>
                    </a:lnTo>
                    <a:lnTo>
                      <a:pt x="150" y="1827"/>
                    </a:lnTo>
                    <a:lnTo>
                      <a:pt x="106" y="1889"/>
                    </a:lnTo>
                    <a:lnTo>
                      <a:pt x="115" y="1977"/>
                    </a:lnTo>
                    <a:lnTo>
                      <a:pt x="80" y="2065"/>
                    </a:lnTo>
                    <a:lnTo>
                      <a:pt x="71" y="2153"/>
                    </a:lnTo>
                    <a:lnTo>
                      <a:pt x="53" y="2242"/>
                    </a:lnTo>
                    <a:lnTo>
                      <a:pt x="18" y="2312"/>
                    </a:lnTo>
                    <a:lnTo>
                      <a:pt x="0" y="2383"/>
                    </a:lnTo>
                    <a:lnTo>
                      <a:pt x="9" y="2480"/>
                    </a:lnTo>
                    <a:lnTo>
                      <a:pt x="18" y="2542"/>
                    </a:lnTo>
                    <a:lnTo>
                      <a:pt x="62" y="2603"/>
                    </a:lnTo>
                    <a:lnTo>
                      <a:pt x="159" y="2630"/>
                    </a:lnTo>
                    <a:lnTo>
                      <a:pt x="247" y="2621"/>
                    </a:lnTo>
                    <a:lnTo>
                      <a:pt x="283" y="2568"/>
                    </a:lnTo>
                    <a:lnTo>
                      <a:pt x="327" y="2533"/>
                    </a:lnTo>
                    <a:lnTo>
                      <a:pt x="389" y="2551"/>
                    </a:lnTo>
                    <a:lnTo>
                      <a:pt x="433" y="2480"/>
                    </a:lnTo>
                    <a:lnTo>
                      <a:pt x="503" y="2453"/>
                    </a:lnTo>
                    <a:lnTo>
                      <a:pt x="592" y="2436"/>
                    </a:lnTo>
                    <a:lnTo>
                      <a:pt x="609" y="2392"/>
                    </a:lnTo>
                    <a:lnTo>
                      <a:pt x="592" y="2330"/>
                    </a:lnTo>
                    <a:lnTo>
                      <a:pt x="653" y="2277"/>
                    </a:lnTo>
                    <a:lnTo>
                      <a:pt x="724" y="2233"/>
                    </a:lnTo>
                    <a:lnTo>
                      <a:pt x="794" y="2171"/>
                    </a:lnTo>
                    <a:lnTo>
                      <a:pt x="847" y="2136"/>
                    </a:lnTo>
                    <a:lnTo>
                      <a:pt x="945" y="2145"/>
                    </a:lnTo>
                    <a:lnTo>
                      <a:pt x="989" y="2189"/>
                    </a:lnTo>
                    <a:lnTo>
                      <a:pt x="1042" y="2136"/>
                    </a:lnTo>
                    <a:lnTo>
                      <a:pt x="1130" y="2100"/>
                    </a:lnTo>
                    <a:lnTo>
                      <a:pt x="1209" y="2092"/>
                    </a:lnTo>
                    <a:lnTo>
                      <a:pt x="1262" y="2145"/>
                    </a:lnTo>
                    <a:lnTo>
                      <a:pt x="1209" y="2180"/>
                    </a:lnTo>
                    <a:lnTo>
                      <a:pt x="1183" y="2233"/>
                    </a:lnTo>
                    <a:lnTo>
                      <a:pt x="1245" y="2268"/>
                    </a:lnTo>
                    <a:lnTo>
                      <a:pt x="1359" y="2268"/>
                    </a:lnTo>
                    <a:lnTo>
                      <a:pt x="1430" y="2233"/>
                    </a:lnTo>
                    <a:lnTo>
                      <a:pt x="1465" y="2180"/>
                    </a:lnTo>
                    <a:lnTo>
                      <a:pt x="1509" y="2109"/>
                    </a:lnTo>
                    <a:lnTo>
                      <a:pt x="1553" y="2048"/>
                    </a:lnTo>
                    <a:lnTo>
                      <a:pt x="1553" y="1986"/>
                    </a:lnTo>
                    <a:lnTo>
                      <a:pt x="1580" y="1942"/>
                    </a:lnTo>
                    <a:lnTo>
                      <a:pt x="1598" y="1871"/>
                    </a:lnTo>
                    <a:lnTo>
                      <a:pt x="1650" y="1827"/>
                    </a:lnTo>
                    <a:lnTo>
                      <a:pt x="1712" y="1774"/>
                    </a:lnTo>
                    <a:lnTo>
                      <a:pt x="1783" y="1712"/>
                    </a:lnTo>
                    <a:lnTo>
                      <a:pt x="1792" y="1650"/>
                    </a:lnTo>
                  </a:path>
                </a:pathLst>
              </a:custGeom>
              <a:solidFill>
                <a:srgbClr val="27A6D3"/>
              </a:solidFill>
              <a:ln w="9525">
                <a:solidFill>
                  <a:schemeClr val="bg1"/>
                </a:solidFill>
                <a:round/>
                <a:headEnd/>
                <a:tailEnd/>
              </a:ln>
            </p:spPr>
            <p:txBody>
              <a:bodyPr wrap="none" anchor="ctr"/>
              <a:lstStyle/>
              <a:p>
                <a:endParaRPr lang="es-CO"/>
              </a:p>
            </p:txBody>
          </p:sp>
          <p:sp>
            <p:nvSpPr>
              <p:cNvPr id="56" name="Freeform 21">
                <a:extLst>
                  <a:ext uri="{FF2B5EF4-FFF2-40B4-BE49-F238E27FC236}">
                    <a16:creationId xmlns="" xmlns:a16="http://schemas.microsoft.com/office/drawing/2014/main" id="{05D356BD-962A-48FE-952B-73114E3DD6AF}"/>
                  </a:ext>
                </a:extLst>
              </p:cNvPr>
              <p:cNvSpPr>
                <a:spLocks noChangeArrowheads="1"/>
              </p:cNvSpPr>
              <p:nvPr/>
            </p:nvSpPr>
            <p:spPr bwMode="auto">
              <a:xfrm>
                <a:off x="6377483" y="3124175"/>
                <a:ext cx="1384300" cy="844550"/>
              </a:xfrm>
              <a:custGeom>
                <a:avLst/>
                <a:gdLst>
                  <a:gd name="T0" fmla="*/ 15833 w 3847"/>
                  <a:gd name="T1" fmla="*/ 615788 h 2348"/>
                  <a:gd name="T2" fmla="*/ 38143 w 3847"/>
                  <a:gd name="T3" fmla="*/ 561834 h 2348"/>
                  <a:gd name="T4" fmla="*/ 53976 w 3847"/>
                  <a:gd name="T5" fmla="*/ 504644 h 2348"/>
                  <a:gd name="T6" fmla="*/ 69449 w 3847"/>
                  <a:gd name="T7" fmla="*/ 444216 h 2348"/>
                  <a:gd name="T8" fmla="*/ 129902 w 3847"/>
                  <a:gd name="T9" fmla="*/ 422275 h 2348"/>
                  <a:gd name="T10" fmla="*/ 212305 w 3847"/>
                  <a:gd name="T11" fmla="*/ 406089 h 2348"/>
                  <a:gd name="T12" fmla="*/ 256925 w 3847"/>
                  <a:gd name="T13" fmla="*/ 346021 h 2348"/>
                  <a:gd name="T14" fmla="*/ 326734 w 3847"/>
                  <a:gd name="T15" fmla="*/ 346021 h 2348"/>
                  <a:gd name="T16" fmla="*/ 345805 w 3847"/>
                  <a:gd name="T17" fmla="*/ 276241 h 2348"/>
                  <a:gd name="T18" fmla="*/ 288591 w 3847"/>
                  <a:gd name="T19" fmla="*/ 222288 h 2348"/>
                  <a:gd name="T20" fmla="*/ 288591 w 3847"/>
                  <a:gd name="T21" fmla="*/ 149271 h 2348"/>
                  <a:gd name="T22" fmla="*/ 269519 w 3847"/>
                  <a:gd name="T23" fmla="*/ 63305 h 2348"/>
                  <a:gd name="T24" fmla="*/ 329612 w 3847"/>
                  <a:gd name="T25" fmla="*/ 88843 h 2348"/>
                  <a:gd name="T26" fmla="*/ 377471 w 3847"/>
                  <a:gd name="T27" fmla="*/ 120496 h 2348"/>
                  <a:gd name="T28" fmla="*/ 463113 w 3847"/>
                  <a:gd name="T29" fmla="*/ 79491 h 2348"/>
                  <a:gd name="T30" fmla="*/ 542637 w 3847"/>
                  <a:gd name="T31" fmla="*/ 63305 h 2348"/>
                  <a:gd name="T32" fmla="*/ 628279 w 3847"/>
                  <a:gd name="T33" fmla="*/ 60428 h 2348"/>
                  <a:gd name="T34" fmla="*/ 723636 w 3847"/>
                  <a:gd name="T35" fmla="*/ 47479 h 2348"/>
                  <a:gd name="T36" fmla="*/ 821872 w 3847"/>
                  <a:gd name="T37" fmla="*/ 41364 h 2348"/>
                  <a:gd name="T38" fmla="*/ 920468 w 3847"/>
                  <a:gd name="T39" fmla="*/ 41364 h 2348"/>
                  <a:gd name="T40" fmla="*/ 1041014 w 3847"/>
                  <a:gd name="T41" fmla="*/ 31653 h 2348"/>
                  <a:gd name="T42" fmla="*/ 1139610 w 3847"/>
                  <a:gd name="T43" fmla="*/ 0 h 2348"/>
                  <a:gd name="T44" fmla="*/ 1260156 w 3847"/>
                  <a:gd name="T45" fmla="*/ 28415 h 2348"/>
                  <a:gd name="T46" fmla="*/ 1317370 w 3847"/>
                  <a:gd name="T47" fmla="*/ 66542 h 2348"/>
                  <a:gd name="T48" fmla="*/ 1383940 w 3847"/>
                  <a:gd name="T49" fmla="*/ 92080 h 2348"/>
                  <a:gd name="T50" fmla="*/ 1352274 w 3847"/>
                  <a:gd name="T51" fmla="*/ 146034 h 2348"/>
                  <a:gd name="T52" fmla="*/ 1308014 w 3847"/>
                  <a:gd name="T53" fmla="*/ 193513 h 2348"/>
                  <a:gd name="T54" fmla="*/ 1282466 w 3847"/>
                  <a:gd name="T55" fmla="*/ 247466 h 2348"/>
                  <a:gd name="T56" fmla="*/ 1222013 w 3847"/>
                  <a:gd name="T57" fmla="*/ 282356 h 2348"/>
                  <a:gd name="T58" fmla="*/ 1120538 w 3847"/>
                  <a:gd name="T59" fmla="*/ 317246 h 2348"/>
                  <a:gd name="T60" fmla="*/ 1031658 w 3847"/>
                  <a:gd name="T61" fmla="*/ 374436 h 2348"/>
                  <a:gd name="T62" fmla="*/ 971205 w 3847"/>
                  <a:gd name="T63" fmla="*/ 444216 h 2348"/>
                  <a:gd name="T64" fmla="*/ 901396 w 3847"/>
                  <a:gd name="T65" fmla="*/ 520470 h 2348"/>
                  <a:gd name="T66" fmla="*/ 837705 w 3847"/>
                  <a:gd name="T67" fmla="*/ 577661 h 2348"/>
                  <a:gd name="T68" fmla="*/ 732992 w 3847"/>
                  <a:gd name="T69" fmla="*/ 634851 h 2348"/>
                  <a:gd name="T70" fmla="*/ 628279 w 3847"/>
                  <a:gd name="T71" fmla="*/ 692042 h 2348"/>
                  <a:gd name="T72" fmla="*/ 491900 w 3847"/>
                  <a:gd name="T73" fmla="*/ 790237 h 2348"/>
                  <a:gd name="T74" fmla="*/ 409137 w 3847"/>
                  <a:gd name="T75" fmla="*/ 774411 h 2348"/>
                  <a:gd name="T76" fmla="*/ 307662 w 3847"/>
                  <a:gd name="T77" fmla="*/ 825127 h 2348"/>
                  <a:gd name="T78" fmla="*/ 234615 w 3847"/>
                  <a:gd name="T79" fmla="*/ 815775 h 2348"/>
                  <a:gd name="T80" fmla="*/ 158329 w 3847"/>
                  <a:gd name="T81" fmla="*/ 844190 h 2348"/>
                  <a:gd name="T82" fmla="*/ 88520 w 3847"/>
                  <a:gd name="T83" fmla="*/ 767936 h 2348"/>
                  <a:gd name="T84" fmla="*/ 9356 w 3847"/>
                  <a:gd name="T85" fmla="*/ 669741 h 23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47" h="2348">
                    <a:moveTo>
                      <a:pt x="26" y="1862"/>
                    </a:moveTo>
                    <a:lnTo>
                      <a:pt x="0" y="1791"/>
                    </a:lnTo>
                    <a:lnTo>
                      <a:pt x="44" y="1712"/>
                    </a:lnTo>
                    <a:lnTo>
                      <a:pt x="26" y="1624"/>
                    </a:lnTo>
                    <a:lnTo>
                      <a:pt x="44" y="1579"/>
                    </a:lnTo>
                    <a:lnTo>
                      <a:pt x="106" y="1562"/>
                    </a:lnTo>
                    <a:lnTo>
                      <a:pt x="167" y="1509"/>
                    </a:lnTo>
                    <a:lnTo>
                      <a:pt x="202" y="1438"/>
                    </a:lnTo>
                    <a:lnTo>
                      <a:pt x="150" y="1403"/>
                    </a:lnTo>
                    <a:lnTo>
                      <a:pt x="167" y="1341"/>
                    </a:lnTo>
                    <a:lnTo>
                      <a:pt x="150" y="1271"/>
                    </a:lnTo>
                    <a:lnTo>
                      <a:pt x="193" y="1235"/>
                    </a:lnTo>
                    <a:lnTo>
                      <a:pt x="246" y="1182"/>
                    </a:lnTo>
                    <a:lnTo>
                      <a:pt x="290" y="1147"/>
                    </a:lnTo>
                    <a:lnTo>
                      <a:pt x="361" y="1174"/>
                    </a:lnTo>
                    <a:lnTo>
                      <a:pt x="431" y="1200"/>
                    </a:lnTo>
                    <a:lnTo>
                      <a:pt x="511" y="1174"/>
                    </a:lnTo>
                    <a:lnTo>
                      <a:pt x="590" y="1129"/>
                    </a:lnTo>
                    <a:lnTo>
                      <a:pt x="634" y="1059"/>
                    </a:lnTo>
                    <a:lnTo>
                      <a:pt x="687" y="1006"/>
                    </a:lnTo>
                    <a:lnTo>
                      <a:pt x="714" y="962"/>
                    </a:lnTo>
                    <a:lnTo>
                      <a:pt x="784" y="882"/>
                    </a:lnTo>
                    <a:lnTo>
                      <a:pt x="828" y="944"/>
                    </a:lnTo>
                    <a:lnTo>
                      <a:pt x="908" y="962"/>
                    </a:lnTo>
                    <a:lnTo>
                      <a:pt x="908" y="891"/>
                    </a:lnTo>
                    <a:lnTo>
                      <a:pt x="899" y="812"/>
                    </a:lnTo>
                    <a:lnTo>
                      <a:pt x="961" y="768"/>
                    </a:lnTo>
                    <a:lnTo>
                      <a:pt x="925" y="688"/>
                    </a:lnTo>
                    <a:lnTo>
                      <a:pt x="890" y="653"/>
                    </a:lnTo>
                    <a:lnTo>
                      <a:pt x="802" y="618"/>
                    </a:lnTo>
                    <a:lnTo>
                      <a:pt x="714" y="574"/>
                    </a:lnTo>
                    <a:lnTo>
                      <a:pt x="758" y="521"/>
                    </a:lnTo>
                    <a:lnTo>
                      <a:pt x="802" y="415"/>
                    </a:lnTo>
                    <a:lnTo>
                      <a:pt x="802" y="335"/>
                    </a:lnTo>
                    <a:lnTo>
                      <a:pt x="766" y="265"/>
                    </a:lnTo>
                    <a:lnTo>
                      <a:pt x="749" y="176"/>
                    </a:lnTo>
                    <a:lnTo>
                      <a:pt x="837" y="168"/>
                    </a:lnTo>
                    <a:lnTo>
                      <a:pt x="899" y="185"/>
                    </a:lnTo>
                    <a:lnTo>
                      <a:pt x="916" y="247"/>
                    </a:lnTo>
                    <a:lnTo>
                      <a:pt x="952" y="300"/>
                    </a:lnTo>
                    <a:lnTo>
                      <a:pt x="1005" y="291"/>
                    </a:lnTo>
                    <a:lnTo>
                      <a:pt x="1049" y="335"/>
                    </a:lnTo>
                    <a:lnTo>
                      <a:pt x="1128" y="291"/>
                    </a:lnTo>
                    <a:lnTo>
                      <a:pt x="1217" y="247"/>
                    </a:lnTo>
                    <a:lnTo>
                      <a:pt x="1287" y="221"/>
                    </a:lnTo>
                    <a:lnTo>
                      <a:pt x="1402" y="221"/>
                    </a:lnTo>
                    <a:lnTo>
                      <a:pt x="1428" y="176"/>
                    </a:lnTo>
                    <a:lnTo>
                      <a:pt x="1508" y="176"/>
                    </a:lnTo>
                    <a:lnTo>
                      <a:pt x="1578" y="141"/>
                    </a:lnTo>
                    <a:lnTo>
                      <a:pt x="1684" y="141"/>
                    </a:lnTo>
                    <a:lnTo>
                      <a:pt x="1746" y="168"/>
                    </a:lnTo>
                    <a:lnTo>
                      <a:pt x="1861" y="168"/>
                    </a:lnTo>
                    <a:lnTo>
                      <a:pt x="1923" y="124"/>
                    </a:lnTo>
                    <a:lnTo>
                      <a:pt x="2011" y="132"/>
                    </a:lnTo>
                    <a:lnTo>
                      <a:pt x="2099" y="97"/>
                    </a:lnTo>
                    <a:lnTo>
                      <a:pt x="2178" y="53"/>
                    </a:lnTo>
                    <a:lnTo>
                      <a:pt x="2284" y="115"/>
                    </a:lnTo>
                    <a:lnTo>
                      <a:pt x="2364" y="79"/>
                    </a:lnTo>
                    <a:lnTo>
                      <a:pt x="2461" y="97"/>
                    </a:lnTo>
                    <a:lnTo>
                      <a:pt x="2558" y="115"/>
                    </a:lnTo>
                    <a:lnTo>
                      <a:pt x="2690" y="97"/>
                    </a:lnTo>
                    <a:lnTo>
                      <a:pt x="2814" y="124"/>
                    </a:lnTo>
                    <a:lnTo>
                      <a:pt x="2893" y="88"/>
                    </a:lnTo>
                    <a:lnTo>
                      <a:pt x="2981" y="115"/>
                    </a:lnTo>
                    <a:lnTo>
                      <a:pt x="3079" y="44"/>
                    </a:lnTo>
                    <a:lnTo>
                      <a:pt x="3167" y="0"/>
                    </a:lnTo>
                    <a:lnTo>
                      <a:pt x="3299" y="44"/>
                    </a:lnTo>
                    <a:lnTo>
                      <a:pt x="3387" y="35"/>
                    </a:lnTo>
                    <a:lnTo>
                      <a:pt x="3502" y="79"/>
                    </a:lnTo>
                    <a:lnTo>
                      <a:pt x="3555" y="132"/>
                    </a:lnTo>
                    <a:lnTo>
                      <a:pt x="3590" y="185"/>
                    </a:lnTo>
                    <a:lnTo>
                      <a:pt x="3661" y="185"/>
                    </a:lnTo>
                    <a:lnTo>
                      <a:pt x="3732" y="221"/>
                    </a:lnTo>
                    <a:lnTo>
                      <a:pt x="3758" y="265"/>
                    </a:lnTo>
                    <a:lnTo>
                      <a:pt x="3846" y="256"/>
                    </a:lnTo>
                    <a:lnTo>
                      <a:pt x="3838" y="309"/>
                    </a:lnTo>
                    <a:lnTo>
                      <a:pt x="3785" y="335"/>
                    </a:lnTo>
                    <a:lnTo>
                      <a:pt x="3758" y="406"/>
                    </a:lnTo>
                    <a:lnTo>
                      <a:pt x="3696" y="441"/>
                    </a:lnTo>
                    <a:lnTo>
                      <a:pt x="3679" y="494"/>
                    </a:lnTo>
                    <a:lnTo>
                      <a:pt x="3635" y="538"/>
                    </a:lnTo>
                    <a:lnTo>
                      <a:pt x="3635" y="591"/>
                    </a:lnTo>
                    <a:lnTo>
                      <a:pt x="3573" y="635"/>
                    </a:lnTo>
                    <a:lnTo>
                      <a:pt x="3564" y="688"/>
                    </a:lnTo>
                    <a:lnTo>
                      <a:pt x="3502" y="732"/>
                    </a:lnTo>
                    <a:lnTo>
                      <a:pt x="3476" y="776"/>
                    </a:lnTo>
                    <a:lnTo>
                      <a:pt x="3396" y="785"/>
                    </a:lnTo>
                    <a:lnTo>
                      <a:pt x="3326" y="812"/>
                    </a:lnTo>
                    <a:lnTo>
                      <a:pt x="3220" y="812"/>
                    </a:lnTo>
                    <a:lnTo>
                      <a:pt x="3114" y="882"/>
                    </a:lnTo>
                    <a:lnTo>
                      <a:pt x="3017" y="944"/>
                    </a:lnTo>
                    <a:lnTo>
                      <a:pt x="2946" y="988"/>
                    </a:lnTo>
                    <a:lnTo>
                      <a:pt x="2867" y="1041"/>
                    </a:lnTo>
                    <a:lnTo>
                      <a:pt x="2840" y="1138"/>
                    </a:lnTo>
                    <a:lnTo>
                      <a:pt x="2787" y="1182"/>
                    </a:lnTo>
                    <a:lnTo>
                      <a:pt x="2699" y="1235"/>
                    </a:lnTo>
                    <a:lnTo>
                      <a:pt x="2629" y="1288"/>
                    </a:lnTo>
                    <a:lnTo>
                      <a:pt x="2549" y="1332"/>
                    </a:lnTo>
                    <a:lnTo>
                      <a:pt x="2505" y="1447"/>
                    </a:lnTo>
                    <a:lnTo>
                      <a:pt x="2461" y="1527"/>
                    </a:lnTo>
                    <a:lnTo>
                      <a:pt x="2417" y="1579"/>
                    </a:lnTo>
                    <a:lnTo>
                      <a:pt x="2328" y="1606"/>
                    </a:lnTo>
                    <a:lnTo>
                      <a:pt x="2284" y="1668"/>
                    </a:lnTo>
                    <a:lnTo>
                      <a:pt x="2170" y="1694"/>
                    </a:lnTo>
                    <a:lnTo>
                      <a:pt x="2037" y="1765"/>
                    </a:lnTo>
                    <a:lnTo>
                      <a:pt x="1940" y="1818"/>
                    </a:lnTo>
                    <a:lnTo>
                      <a:pt x="1772" y="1853"/>
                    </a:lnTo>
                    <a:lnTo>
                      <a:pt x="1746" y="1924"/>
                    </a:lnTo>
                    <a:lnTo>
                      <a:pt x="1658" y="1950"/>
                    </a:lnTo>
                    <a:lnTo>
                      <a:pt x="1543" y="1985"/>
                    </a:lnTo>
                    <a:lnTo>
                      <a:pt x="1367" y="2197"/>
                    </a:lnTo>
                    <a:lnTo>
                      <a:pt x="1287" y="2224"/>
                    </a:lnTo>
                    <a:lnTo>
                      <a:pt x="1225" y="2197"/>
                    </a:lnTo>
                    <a:lnTo>
                      <a:pt x="1137" y="2153"/>
                    </a:lnTo>
                    <a:lnTo>
                      <a:pt x="1031" y="2162"/>
                    </a:lnTo>
                    <a:lnTo>
                      <a:pt x="952" y="2206"/>
                    </a:lnTo>
                    <a:lnTo>
                      <a:pt x="855" y="2294"/>
                    </a:lnTo>
                    <a:lnTo>
                      <a:pt x="793" y="2268"/>
                    </a:lnTo>
                    <a:lnTo>
                      <a:pt x="731" y="2294"/>
                    </a:lnTo>
                    <a:lnTo>
                      <a:pt x="652" y="2268"/>
                    </a:lnTo>
                    <a:lnTo>
                      <a:pt x="581" y="2329"/>
                    </a:lnTo>
                    <a:lnTo>
                      <a:pt x="511" y="2303"/>
                    </a:lnTo>
                    <a:lnTo>
                      <a:pt x="440" y="2347"/>
                    </a:lnTo>
                    <a:lnTo>
                      <a:pt x="387" y="2285"/>
                    </a:lnTo>
                    <a:lnTo>
                      <a:pt x="343" y="2215"/>
                    </a:lnTo>
                    <a:lnTo>
                      <a:pt x="246" y="2135"/>
                    </a:lnTo>
                    <a:lnTo>
                      <a:pt x="150" y="2029"/>
                    </a:lnTo>
                    <a:lnTo>
                      <a:pt x="79" y="1950"/>
                    </a:lnTo>
                    <a:lnTo>
                      <a:pt x="26" y="1862"/>
                    </a:lnTo>
                  </a:path>
                </a:pathLst>
              </a:custGeom>
              <a:solidFill>
                <a:srgbClr val="27A6D3"/>
              </a:solidFill>
              <a:ln w="9525">
                <a:solidFill>
                  <a:schemeClr val="bg1"/>
                </a:solidFill>
                <a:round/>
                <a:headEnd/>
                <a:tailEnd/>
              </a:ln>
            </p:spPr>
            <p:txBody>
              <a:bodyPr wrap="none" anchor="ctr"/>
              <a:lstStyle/>
              <a:p>
                <a:endParaRPr lang="es-CO"/>
              </a:p>
            </p:txBody>
          </p:sp>
          <p:sp>
            <p:nvSpPr>
              <p:cNvPr id="57" name="Freeform 22">
                <a:extLst>
                  <a:ext uri="{FF2B5EF4-FFF2-40B4-BE49-F238E27FC236}">
                    <a16:creationId xmlns="" xmlns:a16="http://schemas.microsoft.com/office/drawing/2014/main" id="{01F38B52-7690-45F2-9862-D74722E8EB37}"/>
                  </a:ext>
                </a:extLst>
              </p:cNvPr>
              <p:cNvSpPr>
                <a:spLocks noChangeArrowheads="1"/>
              </p:cNvSpPr>
              <p:nvPr/>
            </p:nvSpPr>
            <p:spPr bwMode="auto">
              <a:xfrm>
                <a:off x="5618658" y="3692500"/>
                <a:ext cx="1649413" cy="1357312"/>
              </a:xfrm>
              <a:custGeom>
                <a:avLst/>
                <a:gdLst>
                  <a:gd name="T0" fmla="*/ 1633207 w 4580"/>
                  <a:gd name="T1" fmla="*/ 820005 h 3769"/>
                  <a:gd name="T2" fmla="*/ 1566222 w 4580"/>
                  <a:gd name="T3" fmla="*/ 816764 h 3769"/>
                  <a:gd name="T4" fmla="*/ 1528048 w 4580"/>
                  <a:gd name="T5" fmla="*/ 816764 h 3769"/>
                  <a:gd name="T6" fmla="*/ 1474028 w 4580"/>
                  <a:gd name="T7" fmla="*/ 826487 h 3769"/>
                  <a:gd name="T8" fmla="*/ 1404162 w 4580"/>
                  <a:gd name="T9" fmla="*/ 832610 h 3769"/>
                  <a:gd name="T10" fmla="*/ 1334296 w 4580"/>
                  <a:gd name="T11" fmla="*/ 839092 h 3769"/>
                  <a:gd name="T12" fmla="*/ 1219773 w 4580"/>
                  <a:gd name="T13" fmla="*/ 854937 h 3769"/>
                  <a:gd name="T14" fmla="*/ 1168994 w 4580"/>
                  <a:gd name="T15" fmla="*/ 845574 h 3769"/>
                  <a:gd name="T16" fmla="*/ 1124698 w 4580"/>
                  <a:gd name="T17" fmla="*/ 870783 h 3769"/>
                  <a:gd name="T18" fmla="*/ 1032504 w 4580"/>
                  <a:gd name="T19" fmla="*/ 893111 h 3769"/>
                  <a:gd name="T20" fmla="*/ 1003693 w 4580"/>
                  <a:gd name="T21" fmla="*/ 934525 h 3769"/>
                  <a:gd name="T22" fmla="*/ 917981 w 4580"/>
                  <a:gd name="T23" fmla="*/ 947129 h 3769"/>
                  <a:gd name="T24" fmla="*/ 854237 w 4580"/>
                  <a:gd name="T25" fmla="*/ 975579 h 3769"/>
                  <a:gd name="T26" fmla="*/ 819665 w 4580"/>
                  <a:gd name="T27" fmla="*/ 1010511 h 3769"/>
                  <a:gd name="T28" fmla="*/ 749799 w 4580"/>
                  <a:gd name="T29" fmla="*/ 1036080 h 3769"/>
                  <a:gd name="T30" fmla="*/ 686415 w 4580"/>
                  <a:gd name="T31" fmla="*/ 1045444 h 3769"/>
                  <a:gd name="T32" fmla="*/ 603584 w 4580"/>
                  <a:gd name="T33" fmla="*/ 1051926 h 3769"/>
                  <a:gd name="T34" fmla="*/ 568651 w 4580"/>
                  <a:gd name="T35" fmla="*/ 1337865 h 3769"/>
                  <a:gd name="T36" fmla="*/ 432161 w 4580"/>
                  <a:gd name="T37" fmla="*/ 1356952 h 3769"/>
                  <a:gd name="T38" fmla="*/ 346089 w 4580"/>
                  <a:gd name="T39" fmla="*/ 1312656 h 3769"/>
                  <a:gd name="T40" fmla="*/ 254254 w 4580"/>
                  <a:gd name="T41" fmla="*/ 1274483 h 3769"/>
                  <a:gd name="T42" fmla="*/ 168183 w 4580"/>
                  <a:gd name="T43" fmla="*/ 1233069 h 3769"/>
                  <a:gd name="T44" fmla="*/ 146214 w 4580"/>
                  <a:gd name="T45" fmla="*/ 1137636 h 3769"/>
                  <a:gd name="T46" fmla="*/ 117404 w 4580"/>
                  <a:gd name="T47" fmla="*/ 1032839 h 3769"/>
                  <a:gd name="T48" fmla="*/ 146214 w 4580"/>
                  <a:gd name="T49" fmla="*/ 940647 h 3769"/>
                  <a:gd name="T50" fmla="*/ 75988 w 4580"/>
                  <a:gd name="T51" fmla="*/ 854937 h 3769"/>
                  <a:gd name="T52" fmla="*/ 9363 w 4580"/>
                  <a:gd name="T53" fmla="*/ 816764 h 3769"/>
                  <a:gd name="T54" fmla="*/ 110921 w 4580"/>
                  <a:gd name="T55" fmla="*/ 711968 h 3769"/>
                  <a:gd name="T56" fmla="*/ 123886 w 4580"/>
                  <a:gd name="T57" fmla="*/ 629499 h 3769"/>
                  <a:gd name="T58" fmla="*/ 158819 w 4580"/>
                  <a:gd name="T59" fmla="*/ 565757 h 3769"/>
                  <a:gd name="T60" fmla="*/ 209598 w 4580"/>
                  <a:gd name="T61" fmla="*/ 521461 h 3769"/>
                  <a:gd name="T62" fmla="*/ 289187 w 4580"/>
                  <a:gd name="T63" fmla="*/ 403700 h 3769"/>
                  <a:gd name="T64" fmla="*/ 368417 w 4580"/>
                  <a:gd name="T65" fmla="*/ 365527 h 3769"/>
                  <a:gd name="T66" fmla="*/ 448007 w 4580"/>
                  <a:gd name="T67" fmla="*/ 337077 h 3769"/>
                  <a:gd name="T68" fmla="*/ 463852 w 4580"/>
                  <a:gd name="T69" fmla="*/ 276576 h 3769"/>
                  <a:gd name="T70" fmla="*/ 489422 w 4580"/>
                  <a:gd name="T71" fmla="*/ 200230 h 3769"/>
                  <a:gd name="T72" fmla="*/ 556047 w 4580"/>
                  <a:gd name="T73" fmla="*/ 263972 h 3769"/>
                  <a:gd name="T74" fmla="*/ 622671 w 4580"/>
                  <a:gd name="T75" fmla="*/ 286300 h 3769"/>
                  <a:gd name="T76" fmla="*/ 702261 w 4580"/>
                  <a:gd name="T77" fmla="*/ 289181 h 3769"/>
                  <a:gd name="T78" fmla="*/ 768886 w 4580"/>
                  <a:gd name="T79" fmla="*/ 101915 h 3769"/>
                  <a:gd name="T80" fmla="*/ 848115 w 4580"/>
                  <a:gd name="T81" fmla="*/ 200230 h 3769"/>
                  <a:gd name="T82" fmla="*/ 917981 w 4580"/>
                  <a:gd name="T83" fmla="*/ 276576 h 3769"/>
                  <a:gd name="T84" fmla="*/ 994330 w 4580"/>
                  <a:gd name="T85" fmla="*/ 248126 h 3769"/>
                  <a:gd name="T86" fmla="*/ 1067437 w 4580"/>
                  <a:gd name="T87" fmla="*/ 257490 h 3769"/>
                  <a:gd name="T88" fmla="*/ 1168994 w 4580"/>
                  <a:gd name="T89" fmla="*/ 206712 h 3769"/>
                  <a:gd name="T90" fmla="*/ 1251825 w 4580"/>
                  <a:gd name="T91" fmla="*/ 222557 h 3769"/>
                  <a:gd name="T92" fmla="*/ 1388316 w 4580"/>
                  <a:gd name="T93" fmla="*/ 124243 h 3769"/>
                  <a:gd name="T94" fmla="*/ 1493115 w 4580"/>
                  <a:gd name="T95" fmla="*/ 66983 h 3769"/>
                  <a:gd name="T96" fmla="*/ 1597914 w 4580"/>
                  <a:gd name="T97" fmla="*/ 9723 h 37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80" h="3769">
                    <a:moveTo>
                      <a:pt x="4508" y="0"/>
                    </a:moveTo>
                    <a:lnTo>
                      <a:pt x="4579" y="2259"/>
                    </a:lnTo>
                    <a:lnTo>
                      <a:pt x="4535" y="2277"/>
                    </a:lnTo>
                    <a:lnTo>
                      <a:pt x="4464" y="2242"/>
                    </a:lnTo>
                    <a:lnTo>
                      <a:pt x="4420" y="2268"/>
                    </a:lnTo>
                    <a:lnTo>
                      <a:pt x="4349" y="2268"/>
                    </a:lnTo>
                    <a:lnTo>
                      <a:pt x="4314" y="2233"/>
                    </a:lnTo>
                    <a:lnTo>
                      <a:pt x="4287" y="2198"/>
                    </a:lnTo>
                    <a:lnTo>
                      <a:pt x="4243" y="2268"/>
                    </a:lnTo>
                    <a:lnTo>
                      <a:pt x="4173" y="2295"/>
                    </a:lnTo>
                    <a:lnTo>
                      <a:pt x="4120" y="2251"/>
                    </a:lnTo>
                    <a:lnTo>
                      <a:pt x="4093" y="2295"/>
                    </a:lnTo>
                    <a:lnTo>
                      <a:pt x="4049" y="2277"/>
                    </a:lnTo>
                    <a:lnTo>
                      <a:pt x="3987" y="2312"/>
                    </a:lnTo>
                    <a:lnTo>
                      <a:pt x="3899" y="2312"/>
                    </a:lnTo>
                    <a:lnTo>
                      <a:pt x="3811" y="2312"/>
                    </a:lnTo>
                    <a:lnTo>
                      <a:pt x="3767" y="2268"/>
                    </a:lnTo>
                    <a:lnTo>
                      <a:pt x="3705" y="2330"/>
                    </a:lnTo>
                    <a:lnTo>
                      <a:pt x="3608" y="2339"/>
                    </a:lnTo>
                    <a:lnTo>
                      <a:pt x="3502" y="2356"/>
                    </a:lnTo>
                    <a:lnTo>
                      <a:pt x="3387" y="2374"/>
                    </a:lnTo>
                    <a:lnTo>
                      <a:pt x="3334" y="2303"/>
                    </a:lnTo>
                    <a:lnTo>
                      <a:pt x="3264" y="2303"/>
                    </a:lnTo>
                    <a:lnTo>
                      <a:pt x="3246" y="2348"/>
                    </a:lnTo>
                    <a:lnTo>
                      <a:pt x="3255" y="2427"/>
                    </a:lnTo>
                    <a:lnTo>
                      <a:pt x="3176" y="2383"/>
                    </a:lnTo>
                    <a:lnTo>
                      <a:pt x="3123" y="2418"/>
                    </a:lnTo>
                    <a:lnTo>
                      <a:pt x="3025" y="2418"/>
                    </a:lnTo>
                    <a:lnTo>
                      <a:pt x="2946" y="2480"/>
                    </a:lnTo>
                    <a:lnTo>
                      <a:pt x="2867" y="2480"/>
                    </a:lnTo>
                    <a:lnTo>
                      <a:pt x="2875" y="2524"/>
                    </a:lnTo>
                    <a:lnTo>
                      <a:pt x="2787" y="2542"/>
                    </a:lnTo>
                    <a:lnTo>
                      <a:pt x="2787" y="2595"/>
                    </a:lnTo>
                    <a:lnTo>
                      <a:pt x="2743" y="2630"/>
                    </a:lnTo>
                    <a:lnTo>
                      <a:pt x="2664" y="2612"/>
                    </a:lnTo>
                    <a:lnTo>
                      <a:pt x="2549" y="2630"/>
                    </a:lnTo>
                    <a:lnTo>
                      <a:pt x="2487" y="2621"/>
                    </a:lnTo>
                    <a:lnTo>
                      <a:pt x="2425" y="2656"/>
                    </a:lnTo>
                    <a:lnTo>
                      <a:pt x="2372" y="2709"/>
                    </a:lnTo>
                    <a:lnTo>
                      <a:pt x="2346" y="2762"/>
                    </a:lnTo>
                    <a:lnTo>
                      <a:pt x="2328" y="2806"/>
                    </a:lnTo>
                    <a:lnTo>
                      <a:pt x="2276" y="2806"/>
                    </a:lnTo>
                    <a:lnTo>
                      <a:pt x="2223" y="2824"/>
                    </a:lnTo>
                    <a:lnTo>
                      <a:pt x="2188" y="2868"/>
                    </a:lnTo>
                    <a:lnTo>
                      <a:pt x="2082" y="2877"/>
                    </a:lnTo>
                    <a:lnTo>
                      <a:pt x="2012" y="2886"/>
                    </a:lnTo>
                    <a:lnTo>
                      <a:pt x="1950" y="2921"/>
                    </a:lnTo>
                    <a:lnTo>
                      <a:pt x="1906" y="2903"/>
                    </a:lnTo>
                    <a:lnTo>
                      <a:pt x="1835" y="2921"/>
                    </a:lnTo>
                    <a:lnTo>
                      <a:pt x="1773" y="2895"/>
                    </a:lnTo>
                    <a:lnTo>
                      <a:pt x="1676" y="2921"/>
                    </a:lnTo>
                    <a:lnTo>
                      <a:pt x="1615" y="2886"/>
                    </a:lnTo>
                    <a:lnTo>
                      <a:pt x="1579" y="2939"/>
                    </a:lnTo>
                    <a:lnTo>
                      <a:pt x="1579" y="3715"/>
                    </a:lnTo>
                    <a:lnTo>
                      <a:pt x="1429" y="3724"/>
                    </a:lnTo>
                    <a:lnTo>
                      <a:pt x="1314" y="3751"/>
                    </a:lnTo>
                    <a:lnTo>
                      <a:pt x="1200" y="3768"/>
                    </a:lnTo>
                    <a:lnTo>
                      <a:pt x="1112" y="3733"/>
                    </a:lnTo>
                    <a:lnTo>
                      <a:pt x="1041" y="3680"/>
                    </a:lnTo>
                    <a:lnTo>
                      <a:pt x="961" y="3645"/>
                    </a:lnTo>
                    <a:lnTo>
                      <a:pt x="900" y="3583"/>
                    </a:lnTo>
                    <a:lnTo>
                      <a:pt x="803" y="3556"/>
                    </a:lnTo>
                    <a:lnTo>
                      <a:pt x="706" y="3539"/>
                    </a:lnTo>
                    <a:lnTo>
                      <a:pt x="617" y="3556"/>
                    </a:lnTo>
                    <a:lnTo>
                      <a:pt x="547" y="3503"/>
                    </a:lnTo>
                    <a:lnTo>
                      <a:pt x="467" y="3424"/>
                    </a:lnTo>
                    <a:lnTo>
                      <a:pt x="441" y="3353"/>
                    </a:lnTo>
                    <a:lnTo>
                      <a:pt x="397" y="3301"/>
                    </a:lnTo>
                    <a:lnTo>
                      <a:pt x="406" y="3159"/>
                    </a:lnTo>
                    <a:lnTo>
                      <a:pt x="370" y="3062"/>
                    </a:lnTo>
                    <a:lnTo>
                      <a:pt x="326" y="2974"/>
                    </a:lnTo>
                    <a:lnTo>
                      <a:pt x="326" y="2868"/>
                    </a:lnTo>
                    <a:lnTo>
                      <a:pt x="300" y="2780"/>
                    </a:lnTo>
                    <a:lnTo>
                      <a:pt x="353" y="2718"/>
                    </a:lnTo>
                    <a:lnTo>
                      <a:pt x="406" y="2612"/>
                    </a:lnTo>
                    <a:lnTo>
                      <a:pt x="388" y="2498"/>
                    </a:lnTo>
                    <a:lnTo>
                      <a:pt x="326" y="2436"/>
                    </a:lnTo>
                    <a:lnTo>
                      <a:pt x="211" y="2374"/>
                    </a:lnTo>
                    <a:lnTo>
                      <a:pt x="105" y="2339"/>
                    </a:lnTo>
                    <a:lnTo>
                      <a:pt x="0" y="2339"/>
                    </a:lnTo>
                    <a:lnTo>
                      <a:pt x="26" y="2268"/>
                    </a:lnTo>
                    <a:lnTo>
                      <a:pt x="150" y="2145"/>
                    </a:lnTo>
                    <a:lnTo>
                      <a:pt x="229" y="2074"/>
                    </a:lnTo>
                    <a:lnTo>
                      <a:pt x="308" y="1977"/>
                    </a:lnTo>
                    <a:lnTo>
                      <a:pt x="335" y="1915"/>
                    </a:lnTo>
                    <a:lnTo>
                      <a:pt x="335" y="1836"/>
                    </a:lnTo>
                    <a:lnTo>
                      <a:pt x="344" y="1748"/>
                    </a:lnTo>
                    <a:lnTo>
                      <a:pt x="370" y="1659"/>
                    </a:lnTo>
                    <a:lnTo>
                      <a:pt x="423" y="1633"/>
                    </a:lnTo>
                    <a:lnTo>
                      <a:pt x="441" y="1571"/>
                    </a:lnTo>
                    <a:lnTo>
                      <a:pt x="485" y="1518"/>
                    </a:lnTo>
                    <a:lnTo>
                      <a:pt x="529" y="1500"/>
                    </a:lnTo>
                    <a:lnTo>
                      <a:pt x="582" y="1448"/>
                    </a:lnTo>
                    <a:lnTo>
                      <a:pt x="626" y="1386"/>
                    </a:lnTo>
                    <a:lnTo>
                      <a:pt x="688" y="1271"/>
                    </a:lnTo>
                    <a:lnTo>
                      <a:pt x="803" y="1121"/>
                    </a:lnTo>
                    <a:lnTo>
                      <a:pt x="882" y="1112"/>
                    </a:lnTo>
                    <a:lnTo>
                      <a:pt x="970" y="1077"/>
                    </a:lnTo>
                    <a:lnTo>
                      <a:pt x="1023" y="1015"/>
                    </a:lnTo>
                    <a:lnTo>
                      <a:pt x="1120" y="1015"/>
                    </a:lnTo>
                    <a:lnTo>
                      <a:pt x="1200" y="980"/>
                    </a:lnTo>
                    <a:lnTo>
                      <a:pt x="1244" y="936"/>
                    </a:lnTo>
                    <a:lnTo>
                      <a:pt x="1306" y="900"/>
                    </a:lnTo>
                    <a:lnTo>
                      <a:pt x="1341" y="856"/>
                    </a:lnTo>
                    <a:lnTo>
                      <a:pt x="1288" y="768"/>
                    </a:lnTo>
                    <a:lnTo>
                      <a:pt x="1253" y="689"/>
                    </a:lnTo>
                    <a:lnTo>
                      <a:pt x="1297" y="609"/>
                    </a:lnTo>
                    <a:lnTo>
                      <a:pt x="1359" y="556"/>
                    </a:lnTo>
                    <a:lnTo>
                      <a:pt x="1438" y="565"/>
                    </a:lnTo>
                    <a:lnTo>
                      <a:pt x="1517" y="627"/>
                    </a:lnTo>
                    <a:lnTo>
                      <a:pt x="1544" y="733"/>
                    </a:lnTo>
                    <a:lnTo>
                      <a:pt x="1597" y="821"/>
                    </a:lnTo>
                    <a:lnTo>
                      <a:pt x="1667" y="821"/>
                    </a:lnTo>
                    <a:lnTo>
                      <a:pt x="1729" y="795"/>
                    </a:lnTo>
                    <a:lnTo>
                      <a:pt x="1782" y="750"/>
                    </a:lnTo>
                    <a:lnTo>
                      <a:pt x="1862" y="768"/>
                    </a:lnTo>
                    <a:lnTo>
                      <a:pt x="1950" y="803"/>
                    </a:lnTo>
                    <a:lnTo>
                      <a:pt x="2012" y="848"/>
                    </a:lnTo>
                    <a:lnTo>
                      <a:pt x="2082" y="874"/>
                    </a:lnTo>
                    <a:lnTo>
                      <a:pt x="2135" y="283"/>
                    </a:lnTo>
                    <a:lnTo>
                      <a:pt x="2188" y="371"/>
                    </a:lnTo>
                    <a:lnTo>
                      <a:pt x="2259" y="450"/>
                    </a:lnTo>
                    <a:lnTo>
                      <a:pt x="2355" y="556"/>
                    </a:lnTo>
                    <a:lnTo>
                      <a:pt x="2452" y="636"/>
                    </a:lnTo>
                    <a:lnTo>
                      <a:pt x="2496" y="706"/>
                    </a:lnTo>
                    <a:lnTo>
                      <a:pt x="2549" y="768"/>
                    </a:lnTo>
                    <a:lnTo>
                      <a:pt x="2620" y="724"/>
                    </a:lnTo>
                    <a:lnTo>
                      <a:pt x="2690" y="750"/>
                    </a:lnTo>
                    <a:lnTo>
                      <a:pt x="2761" y="689"/>
                    </a:lnTo>
                    <a:lnTo>
                      <a:pt x="2840" y="715"/>
                    </a:lnTo>
                    <a:lnTo>
                      <a:pt x="2902" y="689"/>
                    </a:lnTo>
                    <a:lnTo>
                      <a:pt x="2964" y="715"/>
                    </a:lnTo>
                    <a:lnTo>
                      <a:pt x="3061" y="627"/>
                    </a:lnTo>
                    <a:lnTo>
                      <a:pt x="3140" y="583"/>
                    </a:lnTo>
                    <a:lnTo>
                      <a:pt x="3246" y="574"/>
                    </a:lnTo>
                    <a:lnTo>
                      <a:pt x="3334" y="618"/>
                    </a:lnTo>
                    <a:lnTo>
                      <a:pt x="3396" y="645"/>
                    </a:lnTo>
                    <a:lnTo>
                      <a:pt x="3476" y="618"/>
                    </a:lnTo>
                    <a:lnTo>
                      <a:pt x="3652" y="406"/>
                    </a:lnTo>
                    <a:lnTo>
                      <a:pt x="3767" y="371"/>
                    </a:lnTo>
                    <a:lnTo>
                      <a:pt x="3855" y="345"/>
                    </a:lnTo>
                    <a:lnTo>
                      <a:pt x="3881" y="274"/>
                    </a:lnTo>
                    <a:lnTo>
                      <a:pt x="4049" y="239"/>
                    </a:lnTo>
                    <a:lnTo>
                      <a:pt x="4146" y="186"/>
                    </a:lnTo>
                    <a:lnTo>
                      <a:pt x="4279" y="115"/>
                    </a:lnTo>
                    <a:lnTo>
                      <a:pt x="4393" y="89"/>
                    </a:lnTo>
                    <a:lnTo>
                      <a:pt x="4437" y="27"/>
                    </a:lnTo>
                    <a:lnTo>
                      <a:pt x="4526" y="0"/>
                    </a:lnTo>
                    <a:lnTo>
                      <a:pt x="4508" y="0"/>
                    </a:lnTo>
                  </a:path>
                </a:pathLst>
              </a:custGeom>
              <a:solidFill>
                <a:srgbClr val="27A6D3"/>
              </a:solidFill>
              <a:ln w="9525">
                <a:solidFill>
                  <a:schemeClr val="bg1"/>
                </a:solidFill>
                <a:round/>
                <a:headEnd/>
                <a:tailEnd/>
              </a:ln>
            </p:spPr>
            <p:txBody>
              <a:bodyPr wrap="none" anchor="ctr"/>
              <a:lstStyle/>
              <a:p>
                <a:endParaRPr lang="es-CO"/>
              </a:p>
            </p:txBody>
          </p:sp>
          <p:sp>
            <p:nvSpPr>
              <p:cNvPr id="58" name="Freeform 23">
                <a:extLst>
                  <a:ext uri="{FF2B5EF4-FFF2-40B4-BE49-F238E27FC236}">
                    <a16:creationId xmlns="" xmlns:a16="http://schemas.microsoft.com/office/drawing/2014/main" id="{A9093652-694C-4F36-8CB3-8C3FA3C79DD6}"/>
                  </a:ext>
                </a:extLst>
              </p:cNvPr>
              <p:cNvSpPr>
                <a:spLocks noChangeArrowheads="1"/>
              </p:cNvSpPr>
              <p:nvPr/>
            </p:nvSpPr>
            <p:spPr bwMode="auto">
              <a:xfrm>
                <a:off x="4910633" y="4178275"/>
                <a:ext cx="882650" cy="928687"/>
              </a:xfrm>
              <a:custGeom>
                <a:avLst/>
                <a:gdLst>
                  <a:gd name="T0" fmla="*/ 717198 w 2454"/>
                  <a:gd name="T1" fmla="*/ 330696 h 2578"/>
                  <a:gd name="T2" fmla="*/ 790213 w 2454"/>
                  <a:gd name="T3" fmla="*/ 260810 h 2578"/>
                  <a:gd name="T4" fmla="*/ 828339 w 2454"/>
                  <a:gd name="T5" fmla="*/ 203533 h 2578"/>
                  <a:gd name="T6" fmla="*/ 831576 w 2454"/>
                  <a:gd name="T7" fmla="*/ 143374 h 2578"/>
                  <a:gd name="T8" fmla="*/ 859990 w 2454"/>
                  <a:gd name="T9" fmla="*/ 101947 h 2578"/>
                  <a:gd name="T10" fmla="*/ 882290 w 2454"/>
                  <a:gd name="T11" fmla="*/ 60520 h 2578"/>
                  <a:gd name="T12" fmla="*/ 872579 w 2454"/>
                  <a:gd name="T13" fmla="*/ 12968 h 2578"/>
                  <a:gd name="T14" fmla="*/ 847402 w 2454"/>
                  <a:gd name="T15" fmla="*/ 22335 h 2578"/>
                  <a:gd name="T16" fmla="*/ 799564 w 2454"/>
                  <a:gd name="T17" fmla="*/ 63762 h 2578"/>
                  <a:gd name="T18" fmla="*/ 774387 w 2454"/>
                  <a:gd name="T19" fmla="*/ 105189 h 2578"/>
                  <a:gd name="T20" fmla="*/ 764676 w 2454"/>
                  <a:gd name="T21" fmla="*/ 143374 h 2578"/>
                  <a:gd name="T22" fmla="*/ 733024 w 2454"/>
                  <a:gd name="T23" fmla="*/ 190925 h 2578"/>
                  <a:gd name="T24" fmla="*/ 694898 w 2454"/>
                  <a:gd name="T25" fmla="*/ 222626 h 2578"/>
                  <a:gd name="T26" fmla="*/ 631595 w 2454"/>
                  <a:gd name="T27" fmla="*/ 210017 h 2578"/>
                  <a:gd name="T28" fmla="*/ 660009 w 2454"/>
                  <a:gd name="T29" fmla="*/ 178317 h 2578"/>
                  <a:gd name="T30" fmla="*/ 612532 w 2454"/>
                  <a:gd name="T31" fmla="*/ 162106 h 2578"/>
                  <a:gd name="T32" fmla="*/ 561817 w 2454"/>
                  <a:gd name="T33" fmla="*/ 194167 h 2578"/>
                  <a:gd name="T34" fmla="*/ 510743 w 2454"/>
                  <a:gd name="T35" fmla="*/ 175074 h 2578"/>
                  <a:gd name="T36" fmla="*/ 466502 w 2454"/>
                  <a:gd name="T37" fmla="*/ 210017 h 2578"/>
                  <a:gd name="T38" fmla="*/ 419025 w 2454"/>
                  <a:gd name="T39" fmla="*/ 244960 h 2578"/>
                  <a:gd name="T40" fmla="*/ 419025 w 2454"/>
                  <a:gd name="T41" fmla="*/ 283145 h 2578"/>
                  <a:gd name="T42" fmla="*/ 361836 w 2454"/>
                  <a:gd name="T43" fmla="*/ 298995 h 2578"/>
                  <a:gd name="T44" fmla="*/ 323710 w 2454"/>
                  <a:gd name="T45" fmla="*/ 318088 h 2578"/>
                  <a:gd name="T46" fmla="*/ 294936 w 2454"/>
                  <a:gd name="T47" fmla="*/ 349789 h 2578"/>
                  <a:gd name="T48" fmla="*/ 247459 w 2454"/>
                  <a:gd name="T49" fmla="*/ 368881 h 2578"/>
                  <a:gd name="T50" fmla="*/ 266521 w 2454"/>
                  <a:gd name="T51" fmla="*/ 442009 h 2578"/>
                  <a:gd name="T52" fmla="*/ 298173 w 2454"/>
                  <a:gd name="T53" fmla="*/ 489560 h 2578"/>
                  <a:gd name="T54" fmla="*/ 320473 w 2454"/>
                  <a:gd name="T55" fmla="*/ 534229 h 2578"/>
                  <a:gd name="T56" fmla="*/ 298173 w 2454"/>
                  <a:gd name="T57" fmla="*/ 556564 h 2578"/>
                  <a:gd name="T58" fmla="*/ 256810 w 2454"/>
                  <a:gd name="T59" fmla="*/ 546837 h 2578"/>
                  <a:gd name="T60" fmla="*/ 228396 w 2454"/>
                  <a:gd name="T61" fmla="*/ 569172 h 2578"/>
                  <a:gd name="T62" fmla="*/ 187033 w 2454"/>
                  <a:gd name="T63" fmla="*/ 588264 h 2578"/>
                  <a:gd name="T64" fmla="*/ 129844 w 2454"/>
                  <a:gd name="T65" fmla="*/ 578538 h 2578"/>
                  <a:gd name="T66" fmla="*/ 107903 w 2454"/>
                  <a:gd name="T67" fmla="*/ 616723 h 2578"/>
                  <a:gd name="T68" fmla="*/ 107903 w 2454"/>
                  <a:gd name="T69" fmla="*/ 654908 h 2578"/>
                  <a:gd name="T70" fmla="*/ 107903 w 2454"/>
                  <a:gd name="T71" fmla="*/ 699577 h 2578"/>
                  <a:gd name="T72" fmla="*/ 60066 w 2454"/>
                  <a:gd name="T73" fmla="*/ 696335 h 2578"/>
                  <a:gd name="T74" fmla="*/ 2877 w 2454"/>
                  <a:gd name="T75" fmla="*/ 693093 h 2578"/>
                  <a:gd name="T76" fmla="*/ 9352 w 2454"/>
                  <a:gd name="T77" fmla="*/ 743886 h 2578"/>
                  <a:gd name="T78" fmla="*/ 12589 w 2454"/>
                  <a:gd name="T79" fmla="*/ 788555 h 2578"/>
                  <a:gd name="T80" fmla="*/ 63303 w 2454"/>
                  <a:gd name="T81" fmla="*/ 804406 h 2578"/>
                  <a:gd name="T82" fmla="*/ 79129 w 2454"/>
                  <a:gd name="T83" fmla="*/ 867807 h 2578"/>
                  <a:gd name="T84" fmla="*/ 120492 w 2454"/>
                  <a:gd name="T85" fmla="*/ 896626 h 2578"/>
                  <a:gd name="T86" fmla="*/ 158618 w 2454"/>
                  <a:gd name="T87" fmla="*/ 912476 h 2578"/>
                  <a:gd name="T88" fmla="*/ 202858 w 2454"/>
                  <a:gd name="T89" fmla="*/ 921843 h 2578"/>
                  <a:gd name="T90" fmla="*/ 244221 w 2454"/>
                  <a:gd name="T91" fmla="*/ 928327 h 2578"/>
                  <a:gd name="T92" fmla="*/ 298173 w 2454"/>
                  <a:gd name="T93" fmla="*/ 890142 h 2578"/>
                  <a:gd name="T94" fmla="*/ 346010 w 2454"/>
                  <a:gd name="T95" fmla="*/ 845833 h 2578"/>
                  <a:gd name="T96" fmla="*/ 371188 w 2454"/>
                  <a:gd name="T97" fmla="*/ 797922 h 2578"/>
                  <a:gd name="T98" fmla="*/ 409314 w 2454"/>
                  <a:gd name="T99" fmla="*/ 753613 h 2578"/>
                  <a:gd name="T100" fmla="*/ 456791 w 2454"/>
                  <a:gd name="T101" fmla="*/ 705701 h 2578"/>
                  <a:gd name="T102" fmla="*/ 494917 w 2454"/>
                  <a:gd name="T103" fmla="*/ 658150 h 2578"/>
                  <a:gd name="T104" fmla="*/ 526928 w 2454"/>
                  <a:gd name="T105" fmla="*/ 619965 h 2578"/>
                  <a:gd name="T106" fmla="*/ 564695 w 2454"/>
                  <a:gd name="T107" fmla="*/ 559446 h 2578"/>
                  <a:gd name="T108" fmla="*/ 580880 w 2454"/>
                  <a:gd name="T109" fmla="*/ 511895 h 2578"/>
                  <a:gd name="T110" fmla="*/ 618646 w 2454"/>
                  <a:gd name="T111" fmla="*/ 524503 h 2578"/>
                  <a:gd name="T112" fmla="*/ 679072 w 2454"/>
                  <a:gd name="T113" fmla="*/ 480194 h 2578"/>
                  <a:gd name="T114" fmla="*/ 669721 w 2454"/>
                  <a:gd name="T115" fmla="*/ 445251 h 2578"/>
                  <a:gd name="T116" fmla="*/ 663246 w 2454"/>
                  <a:gd name="T117" fmla="*/ 407066 h 2578"/>
                  <a:gd name="T118" fmla="*/ 707846 w 2454"/>
                  <a:gd name="T119" fmla="*/ 356273 h 25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54" h="2578">
                    <a:moveTo>
                      <a:pt x="1968" y="989"/>
                    </a:moveTo>
                    <a:lnTo>
                      <a:pt x="1994" y="918"/>
                    </a:lnTo>
                    <a:lnTo>
                      <a:pt x="2118" y="795"/>
                    </a:lnTo>
                    <a:lnTo>
                      <a:pt x="2197" y="724"/>
                    </a:lnTo>
                    <a:lnTo>
                      <a:pt x="2276" y="627"/>
                    </a:lnTo>
                    <a:lnTo>
                      <a:pt x="2303" y="565"/>
                    </a:lnTo>
                    <a:lnTo>
                      <a:pt x="2303" y="486"/>
                    </a:lnTo>
                    <a:lnTo>
                      <a:pt x="2312" y="398"/>
                    </a:lnTo>
                    <a:lnTo>
                      <a:pt x="2338" y="309"/>
                    </a:lnTo>
                    <a:lnTo>
                      <a:pt x="2391" y="283"/>
                    </a:lnTo>
                    <a:lnTo>
                      <a:pt x="2409" y="221"/>
                    </a:lnTo>
                    <a:lnTo>
                      <a:pt x="2453" y="168"/>
                    </a:lnTo>
                    <a:lnTo>
                      <a:pt x="2444" y="115"/>
                    </a:lnTo>
                    <a:lnTo>
                      <a:pt x="2426" y="36"/>
                    </a:lnTo>
                    <a:lnTo>
                      <a:pt x="2365" y="0"/>
                    </a:lnTo>
                    <a:lnTo>
                      <a:pt x="2356" y="62"/>
                    </a:lnTo>
                    <a:lnTo>
                      <a:pt x="2285" y="124"/>
                    </a:lnTo>
                    <a:lnTo>
                      <a:pt x="2223" y="177"/>
                    </a:lnTo>
                    <a:lnTo>
                      <a:pt x="2171" y="221"/>
                    </a:lnTo>
                    <a:lnTo>
                      <a:pt x="2153" y="292"/>
                    </a:lnTo>
                    <a:lnTo>
                      <a:pt x="2126" y="336"/>
                    </a:lnTo>
                    <a:lnTo>
                      <a:pt x="2126" y="398"/>
                    </a:lnTo>
                    <a:lnTo>
                      <a:pt x="2082" y="459"/>
                    </a:lnTo>
                    <a:lnTo>
                      <a:pt x="2038" y="530"/>
                    </a:lnTo>
                    <a:lnTo>
                      <a:pt x="2003" y="583"/>
                    </a:lnTo>
                    <a:lnTo>
                      <a:pt x="1932" y="618"/>
                    </a:lnTo>
                    <a:lnTo>
                      <a:pt x="1818" y="618"/>
                    </a:lnTo>
                    <a:lnTo>
                      <a:pt x="1756" y="583"/>
                    </a:lnTo>
                    <a:lnTo>
                      <a:pt x="1782" y="530"/>
                    </a:lnTo>
                    <a:lnTo>
                      <a:pt x="1835" y="495"/>
                    </a:lnTo>
                    <a:lnTo>
                      <a:pt x="1782" y="442"/>
                    </a:lnTo>
                    <a:lnTo>
                      <a:pt x="1703" y="450"/>
                    </a:lnTo>
                    <a:lnTo>
                      <a:pt x="1615" y="486"/>
                    </a:lnTo>
                    <a:lnTo>
                      <a:pt x="1562" y="539"/>
                    </a:lnTo>
                    <a:lnTo>
                      <a:pt x="1518" y="495"/>
                    </a:lnTo>
                    <a:lnTo>
                      <a:pt x="1420" y="486"/>
                    </a:lnTo>
                    <a:lnTo>
                      <a:pt x="1367" y="521"/>
                    </a:lnTo>
                    <a:lnTo>
                      <a:pt x="1297" y="583"/>
                    </a:lnTo>
                    <a:lnTo>
                      <a:pt x="1226" y="627"/>
                    </a:lnTo>
                    <a:lnTo>
                      <a:pt x="1165" y="680"/>
                    </a:lnTo>
                    <a:lnTo>
                      <a:pt x="1182" y="742"/>
                    </a:lnTo>
                    <a:lnTo>
                      <a:pt x="1165" y="786"/>
                    </a:lnTo>
                    <a:lnTo>
                      <a:pt x="1076" y="803"/>
                    </a:lnTo>
                    <a:lnTo>
                      <a:pt x="1006" y="830"/>
                    </a:lnTo>
                    <a:lnTo>
                      <a:pt x="962" y="901"/>
                    </a:lnTo>
                    <a:lnTo>
                      <a:pt x="900" y="883"/>
                    </a:lnTo>
                    <a:lnTo>
                      <a:pt x="856" y="918"/>
                    </a:lnTo>
                    <a:lnTo>
                      <a:pt x="820" y="971"/>
                    </a:lnTo>
                    <a:lnTo>
                      <a:pt x="732" y="980"/>
                    </a:lnTo>
                    <a:lnTo>
                      <a:pt x="688" y="1024"/>
                    </a:lnTo>
                    <a:lnTo>
                      <a:pt x="714" y="1121"/>
                    </a:lnTo>
                    <a:lnTo>
                      <a:pt x="741" y="1227"/>
                    </a:lnTo>
                    <a:lnTo>
                      <a:pt x="776" y="1289"/>
                    </a:lnTo>
                    <a:lnTo>
                      <a:pt x="829" y="1359"/>
                    </a:lnTo>
                    <a:lnTo>
                      <a:pt x="873" y="1430"/>
                    </a:lnTo>
                    <a:lnTo>
                      <a:pt x="891" y="1483"/>
                    </a:lnTo>
                    <a:lnTo>
                      <a:pt x="891" y="1536"/>
                    </a:lnTo>
                    <a:lnTo>
                      <a:pt x="829" y="1545"/>
                    </a:lnTo>
                    <a:lnTo>
                      <a:pt x="776" y="1518"/>
                    </a:lnTo>
                    <a:lnTo>
                      <a:pt x="714" y="1518"/>
                    </a:lnTo>
                    <a:lnTo>
                      <a:pt x="670" y="1509"/>
                    </a:lnTo>
                    <a:lnTo>
                      <a:pt x="635" y="1580"/>
                    </a:lnTo>
                    <a:lnTo>
                      <a:pt x="564" y="1624"/>
                    </a:lnTo>
                    <a:lnTo>
                      <a:pt x="520" y="1633"/>
                    </a:lnTo>
                    <a:lnTo>
                      <a:pt x="432" y="1598"/>
                    </a:lnTo>
                    <a:lnTo>
                      <a:pt x="361" y="1606"/>
                    </a:lnTo>
                    <a:lnTo>
                      <a:pt x="344" y="1686"/>
                    </a:lnTo>
                    <a:lnTo>
                      <a:pt x="300" y="1712"/>
                    </a:lnTo>
                    <a:lnTo>
                      <a:pt x="247" y="1765"/>
                    </a:lnTo>
                    <a:lnTo>
                      <a:pt x="300" y="1818"/>
                    </a:lnTo>
                    <a:lnTo>
                      <a:pt x="335" y="1898"/>
                    </a:lnTo>
                    <a:lnTo>
                      <a:pt x="300" y="1942"/>
                    </a:lnTo>
                    <a:lnTo>
                      <a:pt x="229" y="1986"/>
                    </a:lnTo>
                    <a:lnTo>
                      <a:pt x="167" y="1933"/>
                    </a:lnTo>
                    <a:lnTo>
                      <a:pt x="106" y="1898"/>
                    </a:lnTo>
                    <a:lnTo>
                      <a:pt x="8" y="1924"/>
                    </a:lnTo>
                    <a:lnTo>
                      <a:pt x="0" y="2003"/>
                    </a:lnTo>
                    <a:lnTo>
                      <a:pt x="26" y="2065"/>
                    </a:lnTo>
                    <a:lnTo>
                      <a:pt x="17" y="2127"/>
                    </a:lnTo>
                    <a:lnTo>
                      <a:pt x="35" y="2189"/>
                    </a:lnTo>
                    <a:lnTo>
                      <a:pt x="97" y="2206"/>
                    </a:lnTo>
                    <a:lnTo>
                      <a:pt x="176" y="2233"/>
                    </a:lnTo>
                    <a:lnTo>
                      <a:pt x="229" y="2277"/>
                    </a:lnTo>
                    <a:lnTo>
                      <a:pt x="220" y="2409"/>
                    </a:lnTo>
                    <a:lnTo>
                      <a:pt x="256" y="2471"/>
                    </a:lnTo>
                    <a:lnTo>
                      <a:pt x="335" y="2489"/>
                    </a:lnTo>
                    <a:lnTo>
                      <a:pt x="397" y="2489"/>
                    </a:lnTo>
                    <a:lnTo>
                      <a:pt x="441" y="2533"/>
                    </a:lnTo>
                    <a:lnTo>
                      <a:pt x="494" y="2568"/>
                    </a:lnTo>
                    <a:lnTo>
                      <a:pt x="564" y="2559"/>
                    </a:lnTo>
                    <a:lnTo>
                      <a:pt x="635" y="2551"/>
                    </a:lnTo>
                    <a:lnTo>
                      <a:pt x="679" y="2577"/>
                    </a:lnTo>
                    <a:lnTo>
                      <a:pt x="767" y="2551"/>
                    </a:lnTo>
                    <a:lnTo>
                      <a:pt x="829" y="2471"/>
                    </a:lnTo>
                    <a:lnTo>
                      <a:pt x="909" y="2401"/>
                    </a:lnTo>
                    <a:lnTo>
                      <a:pt x="962" y="2348"/>
                    </a:lnTo>
                    <a:lnTo>
                      <a:pt x="979" y="2268"/>
                    </a:lnTo>
                    <a:lnTo>
                      <a:pt x="1032" y="2215"/>
                    </a:lnTo>
                    <a:lnTo>
                      <a:pt x="1094" y="2162"/>
                    </a:lnTo>
                    <a:lnTo>
                      <a:pt x="1138" y="2092"/>
                    </a:lnTo>
                    <a:lnTo>
                      <a:pt x="1235" y="2039"/>
                    </a:lnTo>
                    <a:lnTo>
                      <a:pt x="1270" y="1959"/>
                    </a:lnTo>
                    <a:lnTo>
                      <a:pt x="1315" y="1889"/>
                    </a:lnTo>
                    <a:lnTo>
                      <a:pt x="1376" y="1827"/>
                    </a:lnTo>
                    <a:lnTo>
                      <a:pt x="1412" y="1756"/>
                    </a:lnTo>
                    <a:lnTo>
                      <a:pt x="1465" y="1721"/>
                    </a:lnTo>
                    <a:lnTo>
                      <a:pt x="1526" y="1651"/>
                    </a:lnTo>
                    <a:lnTo>
                      <a:pt x="1570" y="1553"/>
                    </a:lnTo>
                    <a:lnTo>
                      <a:pt x="1588" y="1465"/>
                    </a:lnTo>
                    <a:lnTo>
                      <a:pt x="1615" y="1421"/>
                    </a:lnTo>
                    <a:lnTo>
                      <a:pt x="1676" y="1430"/>
                    </a:lnTo>
                    <a:lnTo>
                      <a:pt x="1720" y="1456"/>
                    </a:lnTo>
                    <a:lnTo>
                      <a:pt x="1818" y="1403"/>
                    </a:lnTo>
                    <a:lnTo>
                      <a:pt x="1888" y="1333"/>
                    </a:lnTo>
                    <a:lnTo>
                      <a:pt x="1906" y="1280"/>
                    </a:lnTo>
                    <a:lnTo>
                      <a:pt x="1862" y="1236"/>
                    </a:lnTo>
                    <a:lnTo>
                      <a:pt x="1818" y="1183"/>
                    </a:lnTo>
                    <a:lnTo>
                      <a:pt x="1844" y="1130"/>
                    </a:lnTo>
                    <a:lnTo>
                      <a:pt x="1923" y="1042"/>
                    </a:lnTo>
                    <a:lnTo>
                      <a:pt x="1968" y="989"/>
                    </a:lnTo>
                  </a:path>
                </a:pathLst>
              </a:custGeom>
              <a:solidFill>
                <a:srgbClr val="27A6D3"/>
              </a:solidFill>
              <a:ln w="9525">
                <a:solidFill>
                  <a:schemeClr val="bg1"/>
                </a:solidFill>
                <a:round/>
                <a:headEnd/>
                <a:tailEnd/>
              </a:ln>
            </p:spPr>
            <p:txBody>
              <a:bodyPr wrap="none" anchor="ctr"/>
              <a:lstStyle/>
              <a:p>
                <a:endParaRPr lang="es-CO"/>
              </a:p>
            </p:txBody>
          </p:sp>
          <p:sp>
            <p:nvSpPr>
              <p:cNvPr id="59" name="Freeform 24">
                <a:extLst>
                  <a:ext uri="{FF2B5EF4-FFF2-40B4-BE49-F238E27FC236}">
                    <a16:creationId xmlns="" xmlns:a16="http://schemas.microsoft.com/office/drawing/2014/main" id="{CB3BD446-332D-4FCE-BC8C-6022BB41DBD0}"/>
                  </a:ext>
                </a:extLst>
              </p:cNvPr>
              <p:cNvSpPr>
                <a:spLocks noChangeArrowheads="1"/>
              </p:cNvSpPr>
              <p:nvPr/>
            </p:nvSpPr>
            <p:spPr bwMode="auto">
              <a:xfrm>
                <a:off x="4304208" y="4400525"/>
                <a:ext cx="928688" cy="917575"/>
              </a:xfrm>
              <a:custGeom>
                <a:avLst/>
                <a:gdLst>
                  <a:gd name="T0" fmla="*/ 794680 w 2578"/>
                  <a:gd name="T1" fmla="*/ 726938 h 2551"/>
                  <a:gd name="T2" fmla="*/ 762980 w 2578"/>
                  <a:gd name="T3" fmla="*/ 793481 h 2551"/>
                  <a:gd name="T4" fmla="*/ 858442 w 2578"/>
                  <a:gd name="T5" fmla="*/ 882325 h 2551"/>
                  <a:gd name="T6" fmla="*/ 817015 w 2578"/>
                  <a:gd name="T7" fmla="*/ 901389 h 2551"/>
                  <a:gd name="T8" fmla="*/ 753613 w 2578"/>
                  <a:gd name="T9" fmla="*/ 917215 h 2551"/>
                  <a:gd name="T10" fmla="*/ 699578 w 2578"/>
                  <a:gd name="T11" fmla="*/ 911101 h 2551"/>
                  <a:gd name="T12" fmla="*/ 651667 w 2578"/>
                  <a:gd name="T13" fmla="*/ 860024 h 2551"/>
                  <a:gd name="T14" fmla="*/ 639058 w 2578"/>
                  <a:gd name="T15" fmla="*/ 761828 h 2551"/>
                  <a:gd name="T16" fmla="*/ 575297 w 2578"/>
                  <a:gd name="T17" fmla="*/ 777655 h 2551"/>
                  <a:gd name="T18" fmla="*/ 537112 w 2578"/>
                  <a:gd name="T19" fmla="*/ 784129 h 2551"/>
                  <a:gd name="T20" fmla="*/ 546838 w 2578"/>
                  <a:gd name="T21" fmla="*/ 713989 h 2551"/>
                  <a:gd name="T22" fmla="*/ 502169 w 2578"/>
                  <a:gd name="T23" fmla="*/ 660035 h 2551"/>
                  <a:gd name="T24" fmla="*/ 435525 w 2578"/>
                  <a:gd name="T25" fmla="*/ 644209 h 2551"/>
                  <a:gd name="T26" fmla="*/ 349789 w 2578"/>
                  <a:gd name="T27" fmla="*/ 660035 h 2551"/>
                  <a:gd name="T28" fmla="*/ 320970 w 2578"/>
                  <a:gd name="T29" fmla="*/ 587377 h 2551"/>
                  <a:gd name="T30" fmla="*/ 340063 w 2578"/>
                  <a:gd name="T31" fmla="*/ 533424 h 2551"/>
                  <a:gd name="T32" fmla="*/ 301878 w 2578"/>
                  <a:gd name="T33" fmla="*/ 469758 h 2551"/>
                  <a:gd name="T34" fmla="*/ 222626 w 2578"/>
                  <a:gd name="T35" fmla="*/ 457169 h 2551"/>
                  <a:gd name="T36" fmla="*/ 139772 w 2578"/>
                  <a:gd name="T37" fmla="*/ 438105 h 2551"/>
                  <a:gd name="T38" fmla="*/ 82854 w 2578"/>
                  <a:gd name="T39" fmla="*/ 365088 h 2551"/>
                  <a:gd name="T40" fmla="*/ 15850 w 2578"/>
                  <a:gd name="T41" fmla="*/ 295307 h 2551"/>
                  <a:gd name="T42" fmla="*/ 44669 w 2578"/>
                  <a:gd name="T43" fmla="*/ 253943 h 2551"/>
                  <a:gd name="T44" fmla="*/ 73128 w 2578"/>
                  <a:gd name="T45" fmla="*/ 222290 h 2551"/>
                  <a:gd name="T46" fmla="*/ 123921 w 2578"/>
                  <a:gd name="T47" fmla="*/ 190637 h 2551"/>
                  <a:gd name="T48" fmla="*/ 155982 w 2578"/>
                  <a:gd name="T49" fmla="*/ 149272 h 2551"/>
                  <a:gd name="T50" fmla="*/ 143014 w 2578"/>
                  <a:gd name="T51" fmla="*/ 111145 h 2551"/>
                  <a:gd name="T52" fmla="*/ 190925 w 2578"/>
                  <a:gd name="T53" fmla="*/ 57191 h 2551"/>
                  <a:gd name="T54" fmla="*/ 257569 w 2578"/>
                  <a:gd name="T55" fmla="*/ 57191 h 2551"/>
                  <a:gd name="T56" fmla="*/ 314846 w 2578"/>
                  <a:gd name="T57" fmla="*/ 76255 h 2551"/>
                  <a:gd name="T58" fmla="*/ 378248 w 2578"/>
                  <a:gd name="T59" fmla="*/ 98556 h 2551"/>
                  <a:gd name="T60" fmla="*/ 464344 w 2578"/>
                  <a:gd name="T61" fmla="*/ 117619 h 2551"/>
                  <a:gd name="T62" fmla="*/ 515137 w 2578"/>
                  <a:gd name="T63" fmla="*/ 85607 h 2551"/>
                  <a:gd name="T64" fmla="*/ 600873 w 2578"/>
                  <a:gd name="T65" fmla="*/ 85607 h 2551"/>
                  <a:gd name="T66" fmla="*/ 632574 w 2578"/>
                  <a:gd name="T67" fmla="*/ 31653 h 2551"/>
                  <a:gd name="T68" fmla="*/ 683367 w 2578"/>
                  <a:gd name="T69" fmla="*/ 19064 h 2551"/>
                  <a:gd name="T70" fmla="*/ 766222 w 2578"/>
                  <a:gd name="T71" fmla="*/ 31653 h 2551"/>
                  <a:gd name="T72" fmla="*/ 817015 w 2578"/>
                  <a:gd name="T73" fmla="*/ 76255 h 2551"/>
                  <a:gd name="T74" fmla="*/ 871050 w 2578"/>
                  <a:gd name="T75" fmla="*/ 130209 h 2551"/>
                  <a:gd name="T76" fmla="*/ 874292 w 2578"/>
                  <a:gd name="T77" fmla="*/ 219053 h 2551"/>
                  <a:gd name="T78" fmla="*/ 921844 w 2578"/>
                  <a:gd name="T79" fmla="*/ 292070 h 2551"/>
                  <a:gd name="T80" fmla="*/ 905993 w 2578"/>
                  <a:gd name="T81" fmla="*/ 333435 h 2551"/>
                  <a:gd name="T82" fmla="*/ 848716 w 2578"/>
                  <a:gd name="T83" fmla="*/ 320486 h 2551"/>
                  <a:gd name="T84" fmla="*/ 794680 w 2578"/>
                  <a:gd name="T85" fmla="*/ 365088 h 2551"/>
                  <a:gd name="T86" fmla="*/ 731279 w 2578"/>
                  <a:gd name="T87" fmla="*/ 384151 h 2551"/>
                  <a:gd name="T88" fmla="*/ 715428 w 2578"/>
                  <a:gd name="T89" fmla="*/ 431631 h 2551"/>
                  <a:gd name="T90" fmla="*/ 689852 w 2578"/>
                  <a:gd name="T91" fmla="*/ 492059 h 2551"/>
                  <a:gd name="T92" fmla="*/ 610240 w 2578"/>
                  <a:gd name="T93" fmla="*/ 469758 h 2551"/>
                  <a:gd name="T94" fmla="*/ 613482 w 2578"/>
                  <a:gd name="T95" fmla="*/ 542776 h 2551"/>
                  <a:gd name="T96" fmla="*/ 670759 w 2578"/>
                  <a:gd name="T97" fmla="*/ 580903 h 2551"/>
                  <a:gd name="T98" fmla="*/ 699578 w 2578"/>
                  <a:gd name="T99" fmla="*/ 666510 h 2551"/>
                  <a:gd name="T100" fmla="*/ 766222 w 2578"/>
                  <a:gd name="T101" fmla="*/ 688811 h 2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78" h="2551">
                    <a:moveTo>
                      <a:pt x="2242" y="1941"/>
                    </a:moveTo>
                    <a:lnTo>
                      <a:pt x="2233" y="1985"/>
                    </a:lnTo>
                    <a:lnTo>
                      <a:pt x="2206" y="2021"/>
                    </a:lnTo>
                    <a:lnTo>
                      <a:pt x="2189" y="2091"/>
                    </a:lnTo>
                    <a:lnTo>
                      <a:pt x="2145" y="2136"/>
                    </a:lnTo>
                    <a:lnTo>
                      <a:pt x="2118" y="2206"/>
                    </a:lnTo>
                    <a:lnTo>
                      <a:pt x="2206" y="2286"/>
                    </a:lnTo>
                    <a:lnTo>
                      <a:pt x="2321" y="2391"/>
                    </a:lnTo>
                    <a:lnTo>
                      <a:pt x="2383" y="2453"/>
                    </a:lnTo>
                    <a:lnTo>
                      <a:pt x="2365" y="2497"/>
                    </a:lnTo>
                    <a:lnTo>
                      <a:pt x="2321" y="2515"/>
                    </a:lnTo>
                    <a:lnTo>
                      <a:pt x="2268" y="2506"/>
                    </a:lnTo>
                    <a:lnTo>
                      <a:pt x="2224" y="2533"/>
                    </a:lnTo>
                    <a:lnTo>
                      <a:pt x="2189" y="2550"/>
                    </a:lnTo>
                    <a:lnTo>
                      <a:pt x="2092" y="2550"/>
                    </a:lnTo>
                    <a:lnTo>
                      <a:pt x="2056" y="2506"/>
                    </a:lnTo>
                    <a:lnTo>
                      <a:pt x="2012" y="2541"/>
                    </a:lnTo>
                    <a:lnTo>
                      <a:pt x="1942" y="2533"/>
                    </a:lnTo>
                    <a:lnTo>
                      <a:pt x="1871" y="2488"/>
                    </a:lnTo>
                    <a:lnTo>
                      <a:pt x="1809" y="2471"/>
                    </a:lnTo>
                    <a:lnTo>
                      <a:pt x="1809" y="2391"/>
                    </a:lnTo>
                    <a:lnTo>
                      <a:pt x="1800" y="2303"/>
                    </a:lnTo>
                    <a:lnTo>
                      <a:pt x="1800" y="2188"/>
                    </a:lnTo>
                    <a:lnTo>
                      <a:pt x="1774" y="2118"/>
                    </a:lnTo>
                    <a:lnTo>
                      <a:pt x="1677" y="2083"/>
                    </a:lnTo>
                    <a:lnTo>
                      <a:pt x="1615" y="2100"/>
                    </a:lnTo>
                    <a:lnTo>
                      <a:pt x="1597" y="2162"/>
                    </a:lnTo>
                    <a:lnTo>
                      <a:pt x="1571" y="2206"/>
                    </a:lnTo>
                    <a:lnTo>
                      <a:pt x="1483" y="2224"/>
                    </a:lnTo>
                    <a:lnTo>
                      <a:pt x="1491" y="2180"/>
                    </a:lnTo>
                    <a:lnTo>
                      <a:pt x="1509" y="2127"/>
                    </a:lnTo>
                    <a:lnTo>
                      <a:pt x="1483" y="2056"/>
                    </a:lnTo>
                    <a:lnTo>
                      <a:pt x="1518" y="1985"/>
                    </a:lnTo>
                    <a:lnTo>
                      <a:pt x="1509" y="1915"/>
                    </a:lnTo>
                    <a:lnTo>
                      <a:pt x="1465" y="1862"/>
                    </a:lnTo>
                    <a:lnTo>
                      <a:pt x="1394" y="1835"/>
                    </a:lnTo>
                    <a:lnTo>
                      <a:pt x="1324" y="1818"/>
                    </a:lnTo>
                    <a:lnTo>
                      <a:pt x="1262" y="1774"/>
                    </a:lnTo>
                    <a:lnTo>
                      <a:pt x="1209" y="1791"/>
                    </a:lnTo>
                    <a:lnTo>
                      <a:pt x="1121" y="1818"/>
                    </a:lnTo>
                    <a:lnTo>
                      <a:pt x="1024" y="1800"/>
                    </a:lnTo>
                    <a:lnTo>
                      <a:pt x="971" y="1835"/>
                    </a:lnTo>
                    <a:lnTo>
                      <a:pt x="900" y="1800"/>
                    </a:lnTo>
                    <a:lnTo>
                      <a:pt x="891" y="1721"/>
                    </a:lnTo>
                    <a:lnTo>
                      <a:pt x="891" y="1633"/>
                    </a:lnTo>
                    <a:lnTo>
                      <a:pt x="944" y="1571"/>
                    </a:lnTo>
                    <a:lnTo>
                      <a:pt x="988" y="1527"/>
                    </a:lnTo>
                    <a:lnTo>
                      <a:pt x="944" y="1483"/>
                    </a:lnTo>
                    <a:lnTo>
                      <a:pt x="856" y="1447"/>
                    </a:lnTo>
                    <a:lnTo>
                      <a:pt x="838" y="1385"/>
                    </a:lnTo>
                    <a:lnTo>
                      <a:pt x="838" y="1306"/>
                    </a:lnTo>
                    <a:lnTo>
                      <a:pt x="803" y="1244"/>
                    </a:lnTo>
                    <a:lnTo>
                      <a:pt x="741" y="1253"/>
                    </a:lnTo>
                    <a:lnTo>
                      <a:pt x="618" y="1271"/>
                    </a:lnTo>
                    <a:lnTo>
                      <a:pt x="530" y="1288"/>
                    </a:lnTo>
                    <a:lnTo>
                      <a:pt x="450" y="1253"/>
                    </a:lnTo>
                    <a:lnTo>
                      <a:pt x="388" y="1218"/>
                    </a:lnTo>
                    <a:lnTo>
                      <a:pt x="353" y="1156"/>
                    </a:lnTo>
                    <a:lnTo>
                      <a:pt x="291" y="1103"/>
                    </a:lnTo>
                    <a:lnTo>
                      <a:pt x="230" y="1015"/>
                    </a:lnTo>
                    <a:lnTo>
                      <a:pt x="185" y="953"/>
                    </a:lnTo>
                    <a:lnTo>
                      <a:pt x="106" y="891"/>
                    </a:lnTo>
                    <a:lnTo>
                      <a:pt x="44" y="821"/>
                    </a:lnTo>
                    <a:lnTo>
                      <a:pt x="0" y="759"/>
                    </a:lnTo>
                    <a:lnTo>
                      <a:pt x="53" y="697"/>
                    </a:lnTo>
                    <a:lnTo>
                      <a:pt x="124" y="706"/>
                    </a:lnTo>
                    <a:lnTo>
                      <a:pt x="185" y="741"/>
                    </a:lnTo>
                    <a:lnTo>
                      <a:pt x="194" y="688"/>
                    </a:lnTo>
                    <a:lnTo>
                      <a:pt x="203" y="618"/>
                    </a:lnTo>
                    <a:lnTo>
                      <a:pt x="291" y="583"/>
                    </a:lnTo>
                    <a:lnTo>
                      <a:pt x="353" y="583"/>
                    </a:lnTo>
                    <a:lnTo>
                      <a:pt x="344" y="530"/>
                    </a:lnTo>
                    <a:lnTo>
                      <a:pt x="362" y="477"/>
                    </a:lnTo>
                    <a:lnTo>
                      <a:pt x="424" y="468"/>
                    </a:lnTo>
                    <a:lnTo>
                      <a:pt x="433" y="415"/>
                    </a:lnTo>
                    <a:lnTo>
                      <a:pt x="362" y="380"/>
                    </a:lnTo>
                    <a:lnTo>
                      <a:pt x="309" y="344"/>
                    </a:lnTo>
                    <a:lnTo>
                      <a:pt x="397" y="309"/>
                    </a:lnTo>
                    <a:lnTo>
                      <a:pt x="450" y="274"/>
                    </a:lnTo>
                    <a:lnTo>
                      <a:pt x="494" y="221"/>
                    </a:lnTo>
                    <a:lnTo>
                      <a:pt x="530" y="159"/>
                    </a:lnTo>
                    <a:lnTo>
                      <a:pt x="609" y="115"/>
                    </a:lnTo>
                    <a:lnTo>
                      <a:pt x="680" y="97"/>
                    </a:lnTo>
                    <a:lnTo>
                      <a:pt x="715" y="159"/>
                    </a:lnTo>
                    <a:lnTo>
                      <a:pt x="768" y="203"/>
                    </a:lnTo>
                    <a:lnTo>
                      <a:pt x="812" y="177"/>
                    </a:lnTo>
                    <a:lnTo>
                      <a:pt x="874" y="212"/>
                    </a:lnTo>
                    <a:lnTo>
                      <a:pt x="900" y="274"/>
                    </a:lnTo>
                    <a:lnTo>
                      <a:pt x="971" y="256"/>
                    </a:lnTo>
                    <a:lnTo>
                      <a:pt x="1050" y="274"/>
                    </a:lnTo>
                    <a:lnTo>
                      <a:pt x="1139" y="291"/>
                    </a:lnTo>
                    <a:lnTo>
                      <a:pt x="1200" y="256"/>
                    </a:lnTo>
                    <a:lnTo>
                      <a:pt x="1289" y="327"/>
                    </a:lnTo>
                    <a:lnTo>
                      <a:pt x="1368" y="335"/>
                    </a:lnTo>
                    <a:lnTo>
                      <a:pt x="1412" y="291"/>
                    </a:lnTo>
                    <a:lnTo>
                      <a:pt x="1430" y="238"/>
                    </a:lnTo>
                    <a:lnTo>
                      <a:pt x="1483" y="274"/>
                    </a:lnTo>
                    <a:lnTo>
                      <a:pt x="1562" y="238"/>
                    </a:lnTo>
                    <a:lnTo>
                      <a:pt x="1668" y="238"/>
                    </a:lnTo>
                    <a:lnTo>
                      <a:pt x="1747" y="221"/>
                    </a:lnTo>
                    <a:lnTo>
                      <a:pt x="1747" y="159"/>
                    </a:lnTo>
                    <a:lnTo>
                      <a:pt x="1756" y="88"/>
                    </a:lnTo>
                    <a:lnTo>
                      <a:pt x="1765" y="35"/>
                    </a:lnTo>
                    <a:lnTo>
                      <a:pt x="1827" y="0"/>
                    </a:lnTo>
                    <a:lnTo>
                      <a:pt x="1897" y="53"/>
                    </a:lnTo>
                    <a:lnTo>
                      <a:pt x="1986" y="27"/>
                    </a:lnTo>
                    <a:lnTo>
                      <a:pt x="2056" y="27"/>
                    </a:lnTo>
                    <a:lnTo>
                      <a:pt x="2127" y="88"/>
                    </a:lnTo>
                    <a:lnTo>
                      <a:pt x="2206" y="115"/>
                    </a:lnTo>
                    <a:lnTo>
                      <a:pt x="2259" y="115"/>
                    </a:lnTo>
                    <a:lnTo>
                      <a:pt x="2268" y="212"/>
                    </a:lnTo>
                    <a:lnTo>
                      <a:pt x="2277" y="274"/>
                    </a:lnTo>
                    <a:lnTo>
                      <a:pt x="2321" y="335"/>
                    </a:lnTo>
                    <a:lnTo>
                      <a:pt x="2418" y="362"/>
                    </a:lnTo>
                    <a:lnTo>
                      <a:pt x="2374" y="406"/>
                    </a:lnTo>
                    <a:lnTo>
                      <a:pt x="2400" y="503"/>
                    </a:lnTo>
                    <a:lnTo>
                      <a:pt x="2427" y="609"/>
                    </a:lnTo>
                    <a:lnTo>
                      <a:pt x="2462" y="671"/>
                    </a:lnTo>
                    <a:lnTo>
                      <a:pt x="2515" y="741"/>
                    </a:lnTo>
                    <a:lnTo>
                      <a:pt x="2559" y="812"/>
                    </a:lnTo>
                    <a:lnTo>
                      <a:pt x="2577" y="865"/>
                    </a:lnTo>
                    <a:lnTo>
                      <a:pt x="2577" y="918"/>
                    </a:lnTo>
                    <a:lnTo>
                      <a:pt x="2515" y="927"/>
                    </a:lnTo>
                    <a:lnTo>
                      <a:pt x="2462" y="900"/>
                    </a:lnTo>
                    <a:lnTo>
                      <a:pt x="2400" y="900"/>
                    </a:lnTo>
                    <a:lnTo>
                      <a:pt x="2356" y="891"/>
                    </a:lnTo>
                    <a:lnTo>
                      <a:pt x="2321" y="962"/>
                    </a:lnTo>
                    <a:lnTo>
                      <a:pt x="2250" y="1006"/>
                    </a:lnTo>
                    <a:lnTo>
                      <a:pt x="2206" y="1015"/>
                    </a:lnTo>
                    <a:lnTo>
                      <a:pt x="2118" y="980"/>
                    </a:lnTo>
                    <a:lnTo>
                      <a:pt x="2047" y="988"/>
                    </a:lnTo>
                    <a:lnTo>
                      <a:pt x="2030" y="1068"/>
                    </a:lnTo>
                    <a:lnTo>
                      <a:pt x="1986" y="1094"/>
                    </a:lnTo>
                    <a:lnTo>
                      <a:pt x="1933" y="1147"/>
                    </a:lnTo>
                    <a:lnTo>
                      <a:pt x="1986" y="1200"/>
                    </a:lnTo>
                    <a:lnTo>
                      <a:pt x="2021" y="1280"/>
                    </a:lnTo>
                    <a:lnTo>
                      <a:pt x="1986" y="1324"/>
                    </a:lnTo>
                    <a:lnTo>
                      <a:pt x="1915" y="1368"/>
                    </a:lnTo>
                    <a:lnTo>
                      <a:pt x="1853" y="1315"/>
                    </a:lnTo>
                    <a:lnTo>
                      <a:pt x="1792" y="1280"/>
                    </a:lnTo>
                    <a:lnTo>
                      <a:pt x="1694" y="1306"/>
                    </a:lnTo>
                    <a:lnTo>
                      <a:pt x="1686" y="1385"/>
                    </a:lnTo>
                    <a:lnTo>
                      <a:pt x="1712" y="1447"/>
                    </a:lnTo>
                    <a:lnTo>
                      <a:pt x="1703" y="1509"/>
                    </a:lnTo>
                    <a:lnTo>
                      <a:pt x="1721" y="1571"/>
                    </a:lnTo>
                    <a:lnTo>
                      <a:pt x="1783" y="1588"/>
                    </a:lnTo>
                    <a:lnTo>
                      <a:pt x="1862" y="1615"/>
                    </a:lnTo>
                    <a:lnTo>
                      <a:pt x="1915" y="1659"/>
                    </a:lnTo>
                    <a:lnTo>
                      <a:pt x="1906" y="1791"/>
                    </a:lnTo>
                    <a:lnTo>
                      <a:pt x="1942" y="1853"/>
                    </a:lnTo>
                    <a:lnTo>
                      <a:pt x="2021" y="1871"/>
                    </a:lnTo>
                    <a:lnTo>
                      <a:pt x="2083" y="1871"/>
                    </a:lnTo>
                    <a:lnTo>
                      <a:pt x="2127" y="1915"/>
                    </a:lnTo>
                    <a:lnTo>
                      <a:pt x="2180" y="1950"/>
                    </a:lnTo>
                    <a:lnTo>
                      <a:pt x="2242" y="1941"/>
                    </a:lnTo>
                  </a:path>
                </a:pathLst>
              </a:custGeom>
              <a:solidFill>
                <a:srgbClr val="27A6D3"/>
              </a:solidFill>
              <a:ln w="9525">
                <a:solidFill>
                  <a:schemeClr val="bg1"/>
                </a:solidFill>
                <a:round/>
                <a:headEnd/>
                <a:tailEnd/>
              </a:ln>
            </p:spPr>
            <p:txBody>
              <a:bodyPr wrap="none" anchor="ctr"/>
              <a:lstStyle/>
              <a:p>
                <a:endParaRPr lang="es-CO"/>
              </a:p>
            </p:txBody>
          </p:sp>
          <p:sp>
            <p:nvSpPr>
              <p:cNvPr id="60" name="Freeform 25">
                <a:extLst>
                  <a:ext uri="{FF2B5EF4-FFF2-40B4-BE49-F238E27FC236}">
                    <a16:creationId xmlns="" xmlns:a16="http://schemas.microsoft.com/office/drawing/2014/main" id="{973A20A5-A514-48A7-9C78-11EE17A5F213}"/>
                  </a:ext>
                </a:extLst>
              </p:cNvPr>
              <p:cNvSpPr>
                <a:spLocks noChangeArrowheads="1"/>
              </p:cNvSpPr>
              <p:nvPr/>
            </p:nvSpPr>
            <p:spPr bwMode="auto">
              <a:xfrm>
                <a:off x="3905746" y="4665637"/>
                <a:ext cx="944562" cy="901700"/>
              </a:xfrm>
              <a:custGeom>
                <a:avLst/>
                <a:gdLst>
                  <a:gd name="T0" fmla="*/ 349798 w 2622"/>
                  <a:gd name="T1" fmla="*/ 0 h 2506"/>
                  <a:gd name="T2" fmla="*/ 320978 w 2622"/>
                  <a:gd name="T3" fmla="*/ 18710 h 2506"/>
                  <a:gd name="T4" fmla="*/ 289277 w 2622"/>
                  <a:gd name="T5" fmla="*/ 0 h 2506"/>
                  <a:gd name="T6" fmla="*/ 270184 w 2622"/>
                  <a:gd name="T7" fmla="*/ 18710 h 2506"/>
                  <a:gd name="T8" fmla="*/ 251091 w 2622"/>
                  <a:gd name="T9" fmla="*/ 37781 h 2506"/>
                  <a:gd name="T10" fmla="*/ 222631 w 2622"/>
                  <a:gd name="T11" fmla="*/ 44257 h 2506"/>
                  <a:gd name="T12" fmla="*/ 197054 w 2622"/>
                  <a:gd name="T13" fmla="*/ 66566 h 2506"/>
                  <a:gd name="T14" fmla="*/ 152744 w 2622"/>
                  <a:gd name="T15" fmla="*/ 114062 h 2506"/>
                  <a:gd name="T16" fmla="*/ 123924 w 2622"/>
                  <a:gd name="T17" fmla="*/ 168034 h 2506"/>
                  <a:gd name="T18" fmla="*/ 120682 w 2622"/>
                  <a:gd name="T19" fmla="*/ 215890 h 2506"/>
                  <a:gd name="T20" fmla="*/ 149502 w 2622"/>
                  <a:gd name="T21" fmla="*/ 266624 h 2506"/>
                  <a:gd name="T22" fmla="*/ 177961 w 2622"/>
                  <a:gd name="T23" fmla="*/ 307643 h 2506"/>
                  <a:gd name="T24" fmla="*/ 190570 w 2622"/>
                  <a:gd name="T25" fmla="*/ 329952 h 2506"/>
                  <a:gd name="T26" fmla="*/ 168595 w 2622"/>
                  <a:gd name="T27" fmla="*/ 361616 h 2506"/>
                  <a:gd name="T28" fmla="*/ 130409 w 2622"/>
                  <a:gd name="T29" fmla="*/ 355499 h 2506"/>
                  <a:gd name="T30" fmla="*/ 63403 w 2622"/>
                  <a:gd name="T31" fmla="*/ 349022 h 2506"/>
                  <a:gd name="T32" fmla="*/ 25577 w 2622"/>
                  <a:gd name="T33" fmla="*/ 380686 h 2506"/>
                  <a:gd name="T34" fmla="*/ 0 w 2622"/>
                  <a:gd name="T35" fmla="*/ 425303 h 2506"/>
                  <a:gd name="T36" fmla="*/ 44670 w 2622"/>
                  <a:gd name="T37" fmla="*/ 460205 h 2506"/>
                  <a:gd name="T38" fmla="*/ 63403 w 2622"/>
                  <a:gd name="T39" fmla="*/ 491869 h 2506"/>
                  <a:gd name="T40" fmla="*/ 114558 w 2622"/>
                  <a:gd name="T41" fmla="*/ 530010 h 2506"/>
                  <a:gd name="T42" fmla="*/ 162110 w 2622"/>
                  <a:gd name="T43" fmla="*/ 561673 h 2506"/>
                  <a:gd name="T44" fmla="*/ 235240 w 2622"/>
                  <a:gd name="T45" fmla="*/ 583982 h 2506"/>
                  <a:gd name="T46" fmla="*/ 279910 w 2622"/>
                  <a:gd name="T47" fmla="*/ 631478 h 2506"/>
                  <a:gd name="T48" fmla="*/ 343313 w 2622"/>
                  <a:gd name="T49" fmla="*/ 653786 h 2506"/>
                  <a:gd name="T50" fmla="*/ 387984 w 2622"/>
                  <a:gd name="T51" fmla="*/ 688689 h 2506"/>
                  <a:gd name="T52" fmla="*/ 480206 w 2622"/>
                  <a:gd name="T53" fmla="*/ 736544 h 2506"/>
                  <a:gd name="T54" fmla="*/ 556218 w 2622"/>
                  <a:gd name="T55" fmla="*/ 742661 h 2506"/>
                  <a:gd name="T56" fmla="*/ 613497 w 2622"/>
                  <a:gd name="T57" fmla="*/ 774685 h 2506"/>
                  <a:gd name="T58" fmla="*/ 661410 w 2622"/>
                  <a:gd name="T59" fmla="*/ 809587 h 2506"/>
                  <a:gd name="T60" fmla="*/ 689869 w 2622"/>
                  <a:gd name="T61" fmla="*/ 866438 h 2506"/>
                  <a:gd name="T62" fmla="*/ 734539 w 2622"/>
                  <a:gd name="T63" fmla="*/ 885508 h 2506"/>
                  <a:gd name="T64" fmla="*/ 791458 w 2622"/>
                  <a:gd name="T65" fmla="*/ 901340 h 2506"/>
                  <a:gd name="T66" fmla="*/ 836128 w 2622"/>
                  <a:gd name="T67" fmla="*/ 895223 h 2506"/>
                  <a:gd name="T68" fmla="*/ 839371 w 2622"/>
                  <a:gd name="T69" fmla="*/ 857083 h 2506"/>
                  <a:gd name="T70" fmla="*/ 829644 w 2622"/>
                  <a:gd name="T71" fmla="*/ 809587 h 2506"/>
                  <a:gd name="T72" fmla="*/ 832886 w 2622"/>
                  <a:gd name="T73" fmla="*/ 787278 h 2506"/>
                  <a:gd name="T74" fmla="*/ 864588 w 2622"/>
                  <a:gd name="T75" fmla="*/ 764970 h 2506"/>
                  <a:gd name="T76" fmla="*/ 848737 w 2622"/>
                  <a:gd name="T77" fmla="*/ 720712 h 2506"/>
                  <a:gd name="T78" fmla="*/ 842613 w 2622"/>
                  <a:gd name="T79" fmla="*/ 688689 h 2506"/>
                  <a:gd name="T80" fmla="*/ 826402 w 2622"/>
                  <a:gd name="T81" fmla="*/ 634716 h 2506"/>
                  <a:gd name="T82" fmla="*/ 829644 w 2622"/>
                  <a:gd name="T83" fmla="*/ 571389 h 2506"/>
                  <a:gd name="T84" fmla="*/ 877556 w 2622"/>
                  <a:gd name="T85" fmla="*/ 549080 h 2506"/>
                  <a:gd name="T86" fmla="*/ 931593 w 2622"/>
                  <a:gd name="T87" fmla="*/ 536486 h 2506"/>
                  <a:gd name="T88" fmla="*/ 940960 w 2622"/>
                  <a:gd name="T89" fmla="*/ 501584 h 2506"/>
                  <a:gd name="T90" fmla="*/ 944202 w 2622"/>
                  <a:gd name="T91" fmla="*/ 450490 h 2506"/>
                  <a:gd name="T92" fmla="*/ 925109 w 2622"/>
                  <a:gd name="T93" fmla="*/ 406233 h 2506"/>
                  <a:gd name="T94" fmla="*/ 874314 w 2622"/>
                  <a:gd name="T95" fmla="*/ 390401 h 2506"/>
                  <a:gd name="T96" fmla="*/ 832886 w 2622"/>
                  <a:gd name="T97" fmla="*/ 380686 h 2506"/>
                  <a:gd name="T98" fmla="*/ 766241 w 2622"/>
                  <a:gd name="T99" fmla="*/ 383924 h 2506"/>
                  <a:gd name="T100" fmla="*/ 721570 w 2622"/>
                  <a:gd name="T101" fmla="*/ 383924 h 2506"/>
                  <a:gd name="T102" fmla="*/ 718328 w 2622"/>
                  <a:gd name="T103" fmla="*/ 323835 h 2506"/>
                  <a:gd name="T104" fmla="*/ 753272 w 2622"/>
                  <a:gd name="T105" fmla="*/ 285694 h 2506"/>
                  <a:gd name="T106" fmla="*/ 705720 w 2622"/>
                  <a:gd name="T107" fmla="*/ 256909 h 2506"/>
                  <a:gd name="T108" fmla="*/ 699235 w 2622"/>
                  <a:gd name="T109" fmla="*/ 206175 h 2506"/>
                  <a:gd name="T110" fmla="*/ 664292 w 2622"/>
                  <a:gd name="T111" fmla="*/ 187105 h 2506"/>
                  <a:gd name="T112" fmla="*/ 588280 w 2622"/>
                  <a:gd name="T113" fmla="*/ 199698 h 2506"/>
                  <a:gd name="T114" fmla="*/ 537125 w 2622"/>
                  <a:gd name="T115" fmla="*/ 174511 h 2506"/>
                  <a:gd name="T116" fmla="*/ 502181 w 2622"/>
                  <a:gd name="T117" fmla="*/ 133132 h 2506"/>
                  <a:gd name="T118" fmla="*/ 463995 w 2622"/>
                  <a:gd name="T119" fmla="*/ 79160 h 2506"/>
                  <a:gd name="T120" fmla="*/ 413201 w 2622"/>
                  <a:gd name="T121" fmla="*/ 31664 h 2506"/>
                  <a:gd name="T122" fmla="*/ 365649 w 2622"/>
                  <a:gd name="T123" fmla="*/ 15832 h 25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22" h="2506">
                    <a:moveTo>
                      <a:pt x="1015" y="44"/>
                    </a:moveTo>
                    <a:lnTo>
                      <a:pt x="971" y="0"/>
                    </a:lnTo>
                    <a:lnTo>
                      <a:pt x="918" y="8"/>
                    </a:lnTo>
                    <a:lnTo>
                      <a:pt x="891" y="52"/>
                    </a:lnTo>
                    <a:lnTo>
                      <a:pt x="838" y="52"/>
                    </a:lnTo>
                    <a:lnTo>
                      <a:pt x="803" y="0"/>
                    </a:lnTo>
                    <a:lnTo>
                      <a:pt x="750" y="17"/>
                    </a:lnTo>
                    <a:lnTo>
                      <a:pt x="750" y="52"/>
                    </a:lnTo>
                    <a:lnTo>
                      <a:pt x="732" y="114"/>
                    </a:lnTo>
                    <a:lnTo>
                      <a:pt x="697" y="105"/>
                    </a:lnTo>
                    <a:lnTo>
                      <a:pt x="662" y="88"/>
                    </a:lnTo>
                    <a:lnTo>
                      <a:pt x="618" y="123"/>
                    </a:lnTo>
                    <a:lnTo>
                      <a:pt x="627" y="176"/>
                    </a:lnTo>
                    <a:lnTo>
                      <a:pt x="547" y="185"/>
                    </a:lnTo>
                    <a:lnTo>
                      <a:pt x="477" y="229"/>
                    </a:lnTo>
                    <a:lnTo>
                      <a:pt x="424" y="317"/>
                    </a:lnTo>
                    <a:lnTo>
                      <a:pt x="371" y="405"/>
                    </a:lnTo>
                    <a:lnTo>
                      <a:pt x="344" y="467"/>
                    </a:lnTo>
                    <a:lnTo>
                      <a:pt x="327" y="564"/>
                    </a:lnTo>
                    <a:lnTo>
                      <a:pt x="335" y="600"/>
                    </a:lnTo>
                    <a:lnTo>
                      <a:pt x="379" y="679"/>
                    </a:lnTo>
                    <a:lnTo>
                      <a:pt x="415" y="741"/>
                    </a:lnTo>
                    <a:lnTo>
                      <a:pt x="468" y="785"/>
                    </a:lnTo>
                    <a:lnTo>
                      <a:pt x="494" y="855"/>
                    </a:lnTo>
                    <a:lnTo>
                      <a:pt x="538" y="873"/>
                    </a:lnTo>
                    <a:lnTo>
                      <a:pt x="529" y="917"/>
                    </a:lnTo>
                    <a:lnTo>
                      <a:pt x="529" y="970"/>
                    </a:lnTo>
                    <a:lnTo>
                      <a:pt x="468" y="1005"/>
                    </a:lnTo>
                    <a:lnTo>
                      <a:pt x="424" y="979"/>
                    </a:lnTo>
                    <a:lnTo>
                      <a:pt x="362" y="988"/>
                    </a:lnTo>
                    <a:lnTo>
                      <a:pt x="265" y="970"/>
                    </a:lnTo>
                    <a:lnTo>
                      <a:pt x="176" y="970"/>
                    </a:lnTo>
                    <a:lnTo>
                      <a:pt x="124" y="997"/>
                    </a:lnTo>
                    <a:lnTo>
                      <a:pt x="71" y="1058"/>
                    </a:lnTo>
                    <a:lnTo>
                      <a:pt x="9" y="1120"/>
                    </a:lnTo>
                    <a:lnTo>
                      <a:pt x="0" y="1182"/>
                    </a:lnTo>
                    <a:lnTo>
                      <a:pt x="44" y="1252"/>
                    </a:lnTo>
                    <a:lnTo>
                      <a:pt x="124" y="1279"/>
                    </a:lnTo>
                    <a:lnTo>
                      <a:pt x="132" y="1323"/>
                    </a:lnTo>
                    <a:lnTo>
                      <a:pt x="176" y="1367"/>
                    </a:lnTo>
                    <a:lnTo>
                      <a:pt x="265" y="1411"/>
                    </a:lnTo>
                    <a:lnTo>
                      <a:pt x="318" y="1473"/>
                    </a:lnTo>
                    <a:lnTo>
                      <a:pt x="362" y="1517"/>
                    </a:lnTo>
                    <a:lnTo>
                      <a:pt x="450" y="1561"/>
                    </a:lnTo>
                    <a:lnTo>
                      <a:pt x="556" y="1623"/>
                    </a:lnTo>
                    <a:lnTo>
                      <a:pt x="653" y="1623"/>
                    </a:lnTo>
                    <a:lnTo>
                      <a:pt x="697" y="1676"/>
                    </a:lnTo>
                    <a:lnTo>
                      <a:pt x="777" y="1755"/>
                    </a:lnTo>
                    <a:lnTo>
                      <a:pt x="847" y="1800"/>
                    </a:lnTo>
                    <a:lnTo>
                      <a:pt x="953" y="1817"/>
                    </a:lnTo>
                    <a:lnTo>
                      <a:pt x="997" y="1879"/>
                    </a:lnTo>
                    <a:lnTo>
                      <a:pt x="1077" y="1914"/>
                    </a:lnTo>
                    <a:lnTo>
                      <a:pt x="1183" y="2003"/>
                    </a:lnTo>
                    <a:lnTo>
                      <a:pt x="1333" y="2047"/>
                    </a:lnTo>
                    <a:lnTo>
                      <a:pt x="1456" y="2038"/>
                    </a:lnTo>
                    <a:lnTo>
                      <a:pt x="1544" y="2064"/>
                    </a:lnTo>
                    <a:lnTo>
                      <a:pt x="1633" y="2108"/>
                    </a:lnTo>
                    <a:lnTo>
                      <a:pt x="1703" y="2153"/>
                    </a:lnTo>
                    <a:lnTo>
                      <a:pt x="1774" y="2205"/>
                    </a:lnTo>
                    <a:lnTo>
                      <a:pt x="1836" y="2250"/>
                    </a:lnTo>
                    <a:lnTo>
                      <a:pt x="1880" y="2338"/>
                    </a:lnTo>
                    <a:lnTo>
                      <a:pt x="1915" y="2408"/>
                    </a:lnTo>
                    <a:lnTo>
                      <a:pt x="1941" y="2461"/>
                    </a:lnTo>
                    <a:lnTo>
                      <a:pt x="2039" y="2461"/>
                    </a:lnTo>
                    <a:lnTo>
                      <a:pt x="2118" y="2479"/>
                    </a:lnTo>
                    <a:lnTo>
                      <a:pt x="2197" y="2505"/>
                    </a:lnTo>
                    <a:lnTo>
                      <a:pt x="2286" y="2470"/>
                    </a:lnTo>
                    <a:lnTo>
                      <a:pt x="2321" y="2488"/>
                    </a:lnTo>
                    <a:lnTo>
                      <a:pt x="2339" y="2444"/>
                    </a:lnTo>
                    <a:lnTo>
                      <a:pt x="2330" y="2382"/>
                    </a:lnTo>
                    <a:lnTo>
                      <a:pt x="2303" y="2329"/>
                    </a:lnTo>
                    <a:lnTo>
                      <a:pt x="2303" y="2250"/>
                    </a:lnTo>
                    <a:lnTo>
                      <a:pt x="2259" y="2205"/>
                    </a:lnTo>
                    <a:lnTo>
                      <a:pt x="2312" y="2188"/>
                    </a:lnTo>
                    <a:lnTo>
                      <a:pt x="2392" y="2170"/>
                    </a:lnTo>
                    <a:lnTo>
                      <a:pt x="2400" y="2126"/>
                    </a:lnTo>
                    <a:lnTo>
                      <a:pt x="2374" y="2082"/>
                    </a:lnTo>
                    <a:lnTo>
                      <a:pt x="2356" y="2003"/>
                    </a:lnTo>
                    <a:lnTo>
                      <a:pt x="2365" y="1941"/>
                    </a:lnTo>
                    <a:lnTo>
                      <a:pt x="2339" y="1914"/>
                    </a:lnTo>
                    <a:lnTo>
                      <a:pt x="2312" y="1853"/>
                    </a:lnTo>
                    <a:lnTo>
                      <a:pt x="2294" y="1764"/>
                    </a:lnTo>
                    <a:lnTo>
                      <a:pt x="2294" y="1667"/>
                    </a:lnTo>
                    <a:lnTo>
                      <a:pt x="2303" y="1588"/>
                    </a:lnTo>
                    <a:lnTo>
                      <a:pt x="2356" y="1544"/>
                    </a:lnTo>
                    <a:lnTo>
                      <a:pt x="2436" y="1526"/>
                    </a:lnTo>
                    <a:lnTo>
                      <a:pt x="2515" y="1517"/>
                    </a:lnTo>
                    <a:lnTo>
                      <a:pt x="2586" y="1491"/>
                    </a:lnTo>
                    <a:lnTo>
                      <a:pt x="2594" y="1447"/>
                    </a:lnTo>
                    <a:lnTo>
                      <a:pt x="2612" y="1394"/>
                    </a:lnTo>
                    <a:lnTo>
                      <a:pt x="2586" y="1323"/>
                    </a:lnTo>
                    <a:lnTo>
                      <a:pt x="2621" y="1252"/>
                    </a:lnTo>
                    <a:lnTo>
                      <a:pt x="2612" y="1182"/>
                    </a:lnTo>
                    <a:lnTo>
                      <a:pt x="2568" y="1129"/>
                    </a:lnTo>
                    <a:lnTo>
                      <a:pt x="2497" y="1102"/>
                    </a:lnTo>
                    <a:lnTo>
                      <a:pt x="2427" y="1085"/>
                    </a:lnTo>
                    <a:lnTo>
                      <a:pt x="2365" y="1041"/>
                    </a:lnTo>
                    <a:lnTo>
                      <a:pt x="2312" y="1058"/>
                    </a:lnTo>
                    <a:lnTo>
                      <a:pt x="2224" y="1085"/>
                    </a:lnTo>
                    <a:lnTo>
                      <a:pt x="2127" y="1067"/>
                    </a:lnTo>
                    <a:lnTo>
                      <a:pt x="2074" y="1102"/>
                    </a:lnTo>
                    <a:lnTo>
                      <a:pt x="2003" y="1067"/>
                    </a:lnTo>
                    <a:lnTo>
                      <a:pt x="1994" y="988"/>
                    </a:lnTo>
                    <a:lnTo>
                      <a:pt x="1994" y="900"/>
                    </a:lnTo>
                    <a:lnTo>
                      <a:pt x="2047" y="838"/>
                    </a:lnTo>
                    <a:lnTo>
                      <a:pt x="2091" y="794"/>
                    </a:lnTo>
                    <a:lnTo>
                      <a:pt x="2047" y="750"/>
                    </a:lnTo>
                    <a:lnTo>
                      <a:pt x="1959" y="714"/>
                    </a:lnTo>
                    <a:lnTo>
                      <a:pt x="1941" y="652"/>
                    </a:lnTo>
                    <a:lnTo>
                      <a:pt x="1941" y="573"/>
                    </a:lnTo>
                    <a:lnTo>
                      <a:pt x="1906" y="511"/>
                    </a:lnTo>
                    <a:lnTo>
                      <a:pt x="1844" y="520"/>
                    </a:lnTo>
                    <a:lnTo>
                      <a:pt x="1721" y="538"/>
                    </a:lnTo>
                    <a:lnTo>
                      <a:pt x="1633" y="555"/>
                    </a:lnTo>
                    <a:lnTo>
                      <a:pt x="1553" y="520"/>
                    </a:lnTo>
                    <a:lnTo>
                      <a:pt x="1491" y="485"/>
                    </a:lnTo>
                    <a:lnTo>
                      <a:pt x="1456" y="423"/>
                    </a:lnTo>
                    <a:lnTo>
                      <a:pt x="1394" y="370"/>
                    </a:lnTo>
                    <a:lnTo>
                      <a:pt x="1333" y="282"/>
                    </a:lnTo>
                    <a:lnTo>
                      <a:pt x="1288" y="220"/>
                    </a:lnTo>
                    <a:lnTo>
                      <a:pt x="1209" y="158"/>
                    </a:lnTo>
                    <a:lnTo>
                      <a:pt x="1147" y="88"/>
                    </a:lnTo>
                    <a:lnTo>
                      <a:pt x="1103" y="26"/>
                    </a:lnTo>
                    <a:lnTo>
                      <a:pt x="1015" y="44"/>
                    </a:lnTo>
                  </a:path>
                </a:pathLst>
              </a:custGeom>
              <a:solidFill>
                <a:srgbClr val="27A6D3"/>
              </a:solidFill>
              <a:ln w="9525">
                <a:solidFill>
                  <a:schemeClr val="bg1"/>
                </a:solidFill>
                <a:round/>
                <a:headEnd/>
                <a:tailEnd/>
              </a:ln>
            </p:spPr>
            <p:txBody>
              <a:bodyPr wrap="none" anchor="ctr"/>
              <a:lstStyle/>
              <a:p>
                <a:endParaRPr lang="es-CO"/>
              </a:p>
            </p:txBody>
          </p:sp>
          <p:sp>
            <p:nvSpPr>
              <p:cNvPr id="61" name="Freeform 26">
                <a:extLst>
                  <a:ext uri="{FF2B5EF4-FFF2-40B4-BE49-F238E27FC236}">
                    <a16:creationId xmlns="" xmlns:a16="http://schemas.microsoft.com/office/drawing/2014/main" id="{C72499F8-94DB-44A9-AF0E-7B7F04864BE7}"/>
                  </a:ext>
                </a:extLst>
              </p:cNvPr>
              <p:cNvSpPr>
                <a:spLocks noChangeArrowheads="1"/>
              </p:cNvSpPr>
              <p:nvPr/>
            </p:nvSpPr>
            <p:spPr bwMode="auto">
              <a:xfrm>
                <a:off x="4720133" y="5151412"/>
                <a:ext cx="1401763" cy="739775"/>
              </a:xfrm>
              <a:custGeom>
                <a:avLst/>
                <a:gdLst>
                  <a:gd name="T0" fmla="*/ 82817 w 3893"/>
                  <a:gd name="T1" fmla="*/ 434654 h 2056"/>
                  <a:gd name="T2" fmla="*/ 146190 w 3893"/>
                  <a:gd name="T3" fmla="*/ 450845 h 2056"/>
                  <a:gd name="T4" fmla="*/ 200200 w 3893"/>
                  <a:gd name="T5" fmla="*/ 437892 h 2056"/>
                  <a:gd name="T6" fmla="*/ 263933 w 3893"/>
                  <a:gd name="T7" fmla="*/ 450845 h 2056"/>
                  <a:gd name="T8" fmla="*/ 314704 w 3893"/>
                  <a:gd name="T9" fmla="*/ 390397 h 2056"/>
                  <a:gd name="T10" fmla="*/ 352871 w 3893"/>
                  <a:gd name="T11" fmla="*/ 371327 h 2056"/>
                  <a:gd name="T12" fmla="*/ 419485 w 3893"/>
                  <a:gd name="T13" fmla="*/ 393635 h 2056"/>
                  <a:gd name="T14" fmla="*/ 476736 w 3893"/>
                  <a:gd name="T15" fmla="*/ 437892 h 2056"/>
                  <a:gd name="T16" fmla="*/ 543350 w 3893"/>
                  <a:gd name="T17" fmla="*/ 488626 h 2056"/>
                  <a:gd name="T18" fmla="*/ 680177 w 3893"/>
                  <a:gd name="T19" fmla="*/ 542598 h 2056"/>
                  <a:gd name="T20" fmla="*/ 753272 w 3893"/>
                  <a:gd name="T21" fmla="*/ 558789 h 2056"/>
                  <a:gd name="T22" fmla="*/ 835729 w 3893"/>
                  <a:gd name="T23" fmla="*/ 552313 h 2056"/>
                  <a:gd name="T24" fmla="*/ 886499 w 3893"/>
                  <a:gd name="T25" fmla="*/ 561668 h 2056"/>
                  <a:gd name="T26" fmla="*/ 950232 w 3893"/>
                  <a:gd name="T27" fmla="*/ 606284 h 2056"/>
                  <a:gd name="T28" fmla="*/ 1020086 w 3893"/>
                  <a:gd name="T29" fmla="*/ 609523 h 2056"/>
                  <a:gd name="T30" fmla="*/ 1067616 w 3893"/>
                  <a:gd name="T31" fmla="*/ 666733 h 2056"/>
                  <a:gd name="T32" fmla="*/ 1124867 w 3893"/>
                  <a:gd name="T33" fmla="*/ 701635 h 2056"/>
                  <a:gd name="T34" fmla="*/ 1185359 w 3893"/>
                  <a:gd name="T35" fmla="*/ 739415 h 2056"/>
                  <a:gd name="T36" fmla="*/ 1337670 w 3893"/>
                  <a:gd name="T37" fmla="*/ 647663 h 2056"/>
                  <a:gd name="T38" fmla="*/ 1286900 w 3893"/>
                  <a:gd name="T39" fmla="*/ 609523 h 2056"/>
                  <a:gd name="T40" fmla="*/ 1239370 w 3893"/>
                  <a:gd name="T41" fmla="*/ 609523 h 2056"/>
                  <a:gd name="T42" fmla="*/ 1188600 w 3893"/>
                  <a:gd name="T43" fmla="*/ 564906 h 2056"/>
                  <a:gd name="T44" fmla="*/ 1137470 w 3893"/>
                  <a:gd name="T45" fmla="*/ 574621 h 2056"/>
                  <a:gd name="T46" fmla="*/ 1086699 w 3893"/>
                  <a:gd name="T47" fmla="*/ 568144 h 2056"/>
                  <a:gd name="T48" fmla="*/ 1061494 w 3893"/>
                  <a:gd name="T49" fmla="*/ 530004 h 2056"/>
                  <a:gd name="T50" fmla="*/ 1051772 w 3893"/>
                  <a:gd name="T51" fmla="*/ 491864 h 2056"/>
                  <a:gd name="T52" fmla="*/ 1007483 w 3893"/>
                  <a:gd name="T53" fmla="*/ 444369 h 2056"/>
                  <a:gd name="T54" fmla="*/ 924667 w 3893"/>
                  <a:gd name="T55" fmla="*/ 441130 h 2056"/>
                  <a:gd name="T56" fmla="*/ 915305 w 3893"/>
                  <a:gd name="T57" fmla="*/ 380682 h 2056"/>
                  <a:gd name="T58" fmla="*/ 873896 w 3893"/>
                  <a:gd name="T59" fmla="*/ 349018 h 2056"/>
                  <a:gd name="T60" fmla="*/ 829247 w 3893"/>
                  <a:gd name="T61" fmla="*/ 342902 h 2056"/>
                  <a:gd name="T62" fmla="*/ 816645 w 3893"/>
                  <a:gd name="T63" fmla="*/ 298285 h 2056"/>
                  <a:gd name="T64" fmla="*/ 800802 w 3893"/>
                  <a:gd name="T65" fmla="*/ 256906 h 2056"/>
                  <a:gd name="T66" fmla="*/ 718345 w 3893"/>
                  <a:gd name="T67" fmla="*/ 244313 h 2056"/>
                  <a:gd name="T68" fmla="*/ 664334 w 3893"/>
                  <a:gd name="T69" fmla="*/ 209411 h 2056"/>
                  <a:gd name="T70" fmla="*/ 600601 w 3893"/>
                  <a:gd name="T71" fmla="*/ 206173 h 2056"/>
                  <a:gd name="T72" fmla="*/ 537228 w 3893"/>
                  <a:gd name="T73" fmla="*/ 199696 h 2056"/>
                  <a:gd name="T74" fmla="*/ 505182 w 3893"/>
                  <a:gd name="T75" fmla="*/ 145724 h 2056"/>
                  <a:gd name="T76" fmla="*/ 441809 w 3893"/>
                  <a:gd name="T77" fmla="*/ 133131 h 2056"/>
                  <a:gd name="T78" fmla="*/ 400401 w 3893"/>
                  <a:gd name="T79" fmla="*/ 152201 h 2056"/>
                  <a:gd name="T80" fmla="*/ 337028 w 3893"/>
                  <a:gd name="T81" fmla="*/ 168033 h 2056"/>
                  <a:gd name="T82" fmla="*/ 283017 w 3893"/>
                  <a:gd name="T83" fmla="*/ 161916 h 2056"/>
                  <a:gd name="T84" fmla="*/ 235127 w 3893"/>
                  <a:gd name="T85" fmla="*/ 110822 h 2056"/>
                  <a:gd name="T86" fmla="*/ 222525 w 3893"/>
                  <a:gd name="T87" fmla="*/ 12593 h 2056"/>
                  <a:gd name="T88" fmla="*/ 158792 w 3893"/>
                  <a:gd name="T89" fmla="*/ 28425 h 2056"/>
                  <a:gd name="T90" fmla="*/ 92179 w 3893"/>
                  <a:gd name="T91" fmla="*/ 60089 h 2056"/>
                  <a:gd name="T92" fmla="*/ 15843 w 3893"/>
                  <a:gd name="T93" fmla="*/ 85635 h 2056"/>
                  <a:gd name="T94" fmla="*/ 19084 w 3893"/>
                  <a:gd name="T95" fmla="*/ 180986 h 2056"/>
                  <a:gd name="T96" fmla="*/ 34927 w 3893"/>
                  <a:gd name="T97" fmla="*/ 234958 h 2056"/>
                  <a:gd name="T98" fmla="*/ 47890 w 3893"/>
                  <a:gd name="T99" fmla="*/ 295046 h 2056"/>
                  <a:gd name="T100" fmla="*/ 15843 w 3893"/>
                  <a:gd name="T101" fmla="*/ 323831 h 2056"/>
                  <a:gd name="T102" fmla="*/ 28806 w 3893"/>
                  <a:gd name="T103" fmla="*/ 393635 h 20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93" h="2056">
                    <a:moveTo>
                      <a:pt x="97" y="1182"/>
                    </a:moveTo>
                    <a:lnTo>
                      <a:pt x="159" y="1200"/>
                    </a:lnTo>
                    <a:lnTo>
                      <a:pt x="230" y="1208"/>
                    </a:lnTo>
                    <a:lnTo>
                      <a:pt x="283" y="1244"/>
                    </a:lnTo>
                    <a:lnTo>
                      <a:pt x="335" y="1253"/>
                    </a:lnTo>
                    <a:lnTo>
                      <a:pt x="406" y="1253"/>
                    </a:lnTo>
                    <a:lnTo>
                      <a:pt x="477" y="1270"/>
                    </a:lnTo>
                    <a:lnTo>
                      <a:pt x="459" y="1217"/>
                    </a:lnTo>
                    <a:lnTo>
                      <a:pt x="556" y="1217"/>
                    </a:lnTo>
                    <a:lnTo>
                      <a:pt x="618" y="1244"/>
                    </a:lnTo>
                    <a:lnTo>
                      <a:pt x="671" y="1288"/>
                    </a:lnTo>
                    <a:lnTo>
                      <a:pt x="733" y="1253"/>
                    </a:lnTo>
                    <a:lnTo>
                      <a:pt x="794" y="1244"/>
                    </a:lnTo>
                    <a:lnTo>
                      <a:pt x="865" y="1244"/>
                    </a:lnTo>
                    <a:lnTo>
                      <a:pt x="874" y="1085"/>
                    </a:lnTo>
                    <a:lnTo>
                      <a:pt x="936" y="1094"/>
                    </a:lnTo>
                    <a:lnTo>
                      <a:pt x="944" y="1058"/>
                    </a:lnTo>
                    <a:lnTo>
                      <a:pt x="980" y="1032"/>
                    </a:lnTo>
                    <a:lnTo>
                      <a:pt x="1059" y="1076"/>
                    </a:lnTo>
                    <a:lnTo>
                      <a:pt x="1121" y="1103"/>
                    </a:lnTo>
                    <a:lnTo>
                      <a:pt x="1165" y="1094"/>
                    </a:lnTo>
                    <a:lnTo>
                      <a:pt x="1218" y="1147"/>
                    </a:lnTo>
                    <a:lnTo>
                      <a:pt x="1280" y="1155"/>
                    </a:lnTo>
                    <a:lnTo>
                      <a:pt x="1324" y="1217"/>
                    </a:lnTo>
                    <a:lnTo>
                      <a:pt x="1377" y="1261"/>
                    </a:lnTo>
                    <a:lnTo>
                      <a:pt x="1421" y="1323"/>
                    </a:lnTo>
                    <a:lnTo>
                      <a:pt x="1509" y="1358"/>
                    </a:lnTo>
                    <a:lnTo>
                      <a:pt x="1642" y="1438"/>
                    </a:lnTo>
                    <a:lnTo>
                      <a:pt x="1800" y="1420"/>
                    </a:lnTo>
                    <a:lnTo>
                      <a:pt x="1889" y="1508"/>
                    </a:lnTo>
                    <a:lnTo>
                      <a:pt x="1959" y="1517"/>
                    </a:lnTo>
                    <a:lnTo>
                      <a:pt x="2039" y="1553"/>
                    </a:lnTo>
                    <a:lnTo>
                      <a:pt x="2092" y="1553"/>
                    </a:lnTo>
                    <a:lnTo>
                      <a:pt x="2153" y="1579"/>
                    </a:lnTo>
                    <a:lnTo>
                      <a:pt x="2233" y="1579"/>
                    </a:lnTo>
                    <a:lnTo>
                      <a:pt x="2321" y="1535"/>
                    </a:lnTo>
                    <a:lnTo>
                      <a:pt x="2374" y="1561"/>
                    </a:lnTo>
                    <a:lnTo>
                      <a:pt x="2427" y="1570"/>
                    </a:lnTo>
                    <a:lnTo>
                      <a:pt x="2462" y="1561"/>
                    </a:lnTo>
                    <a:lnTo>
                      <a:pt x="2533" y="1614"/>
                    </a:lnTo>
                    <a:lnTo>
                      <a:pt x="2577" y="1667"/>
                    </a:lnTo>
                    <a:lnTo>
                      <a:pt x="2639" y="1685"/>
                    </a:lnTo>
                    <a:lnTo>
                      <a:pt x="2718" y="1711"/>
                    </a:lnTo>
                    <a:lnTo>
                      <a:pt x="2780" y="1641"/>
                    </a:lnTo>
                    <a:lnTo>
                      <a:pt x="2833" y="1694"/>
                    </a:lnTo>
                    <a:lnTo>
                      <a:pt x="2868" y="1773"/>
                    </a:lnTo>
                    <a:lnTo>
                      <a:pt x="2904" y="1817"/>
                    </a:lnTo>
                    <a:lnTo>
                      <a:pt x="2965" y="1853"/>
                    </a:lnTo>
                    <a:lnTo>
                      <a:pt x="3018" y="1861"/>
                    </a:lnTo>
                    <a:lnTo>
                      <a:pt x="3080" y="1905"/>
                    </a:lnTo>
                    <a:lnTo>
                      <a:pt x="3124" y="1950"/>
                    </a:lnTo>
                    <a:lnTo>
                      <a:pt x="3186" y="1967"/>
                    </a:lnTo>
                    <a:lnTo>
                      <a:pt x="3257" y="2003"/>
                    </a:lnTo>
                    <a:lnTo>
                      <a:pt x="3292" y="2055"/>
                    </a:lnTo>
                    <a:lnTo>
                      <a:pt x="3892" y="1853"/>
                    </a:lnTo>
                    <a:lnTo>
                      <a:pt x="3795" y="1826"/>
                    </a:lnTo>
                    <a:lnTo>
                      <a:pt x="3715" y="1800"/>
                    </a:lnTo>
                    <a:lnTo>
                      <a:pt x="3671" y="1755"/>
                    </a:lnTo>
                    <a:lnTo>
                      <a:pt x="3636" y="1729"/>
                    </a:lnTo>
                    <a:lnTo>
                      <a:pt x="3574" y="1694"/>
                    </a:lnTo>
                    <a:lnTo>
                      <a:pt x="3530" y="1729"/>
                    </a:lnTo>
                    <a:lnTo>
                      <a:pt x="3495" y="1685"/>
                    </a:lnTo>
                    <a:lnTo>
                      <a:pt x="3442" y="1694"/>
                    </a:lnTo>
                    <a:lnTo>
                      <a:pt x="3380" y="1658"/>
                    </a:lnTo>
                    <a:lnTo>
                      <a:pt x="3407" y="1614"/>
                    </a:lnTo>
                    <a:lnTo>
                      <a:pt x="3301" y="1570"/>
                    </a:lnTo>
                    <a:lnTo>
                      <a:pt x="3239" y="1579"/>
                    </a:lnTo>
                    <a:lnTo>
                      <a:pt x="3204" y="1553"/>
                    </a:lnTo>
                    <a:lnTo>
                      <a:pt x="3159" y="1597"/>
                    </a:lnTo>
                    <a:lnTo>
                      <a:pt x="3124" y="1570"/>
                    </a:lnTo>
                    <a:lnTo>
                      <a:pt x="3062" y="1605"/>
                    </a:lnTo>
                    <a:lnTo>
                      <a:pt x="3018" y="1579"/>
                    </a:lnTo>
                    <a:lnTo>
                      <a:pt x="3001" y="1526"/>
                    </a:lnTo>
                    <a:lnTo>
                      <a:pt x="2948" y="1526"/>
                    </a:lnTo>
                    <a:lnTo>
                      <a:pt x="2948" y="1473"/>
                    </a:lnTo>
                    <a:lnTo>
                      <a:pt x="2904" y="1438"/>
                    </a:lnTo>
                    <a:lnTo>
                      <a:pt x="2895" y="1385"/>
                    </a:lnTo>
                    <a:lnTo>
                      <a:pt x="2921" y="1367"/>
                    </a:lnTo>
                    <a:lnTo>
                      <a:pt x="2912" y="1297"/>
                    </a:lnTo>
                    <a:lnTo>
                      <a:pt x="2859" y="1253"/>
                    </a:lnTo>
                    <a:lnTo>
                      <a:pt x="2798" y="1235"/>
                    </a:lnTo>
                    <a:lnTo>
                      <a:pt x="2701" y="1235"/>
                    </a:lnTo>
                    <a:lnTo>
                      <a:pt x="2621" y="1191"/>
                    </a:lnTo>
                    <a:lnTo>
                      <a:pt x="2568" y="1226"/>
                    </a:lnTo>
                    <a:lnTo>
                      <a:pt x="2542" y="1182"/>
                    </a:lnTo>
                    <a:lnTo>
                      <a:pt x="2515" y="1120"/>
                    </a:lnTo>
                    <a:lnTo>
                      <a:pt x="2542" y="1058"/>
                    </a:lnTo>
                    <a:lnTo>
                      <a:pt x="2533" y="997"/>
                    </a:lnTo>
                    <a:lnTo>
                      <a:pt x="2480" y="953"/>
                    </a:lnTo>
                    <a:lnTo>
                      <a:pt x="2427" y="970"/>
                    </a:lnTo>
                    <a:lnTo>
                      <a:pt x="2409" y="917"/>
                    </a:lnTo>
                    <a:lnTo>
                      <a:pt x="2365" y="926"/>
                    </a:lnTo>
                    <a:lnTo>
                      <a:pt x="2303" y="953"/>
                    </a:lnTo>
                    <a:lnTo>
                      <a:pt x="2242" y="926"/>
                    </a:lnTo>
                    <a:lnTo>
                      <a:pt x="2242" y="882"/>
                    </a:lnTo>
                    <a:lnTo>
                      <a:pt x="2268" y="829"/>
                    </a:lnTo>
                    <a:lnTo>
                      <a:pt x="2250" y="785"/>
                    </a:lnTo>
                    <a:lnTo>
                      <a:pt x="2189" y="767"/>
                    </a:lnTo>
                    <a:lnTo>
                      <a:pt x="2224" y="714"/>
                    </a:lnTo>
                    <a:lnTo>
                      <a:pt x="2118" y="653"/>
                    </a:lnTo>
                    <a:lnTo>
                      <a:pt x="2065" y="661"/>
                    </a:lnTo>
                    <a:lnTo>
                      <a:pt x="1995" y="679"/>
                    </a:lnTo>
                    <a:lnTo>
                      <a:pt x="1950" y="635"/>
                    </a:lnTo>
                    <a:lnTo>
                      <a:pt x="1880" y="644"/>
                    </a:lnTo>
                    <a:lnTo>
                      <a:pt x="1845" y="582"/>
                    </a:lnTo>
                    <a:lnTo>
                      <a:pt x="1783" y="600"/>
                    </a:lnTo>
                    <a:lnTo>
                      <a:pt x="1730" y="555"/>
                    </a:lnTo>
                    <a:lnTo>
                      <a:pt x="1668" y="573"/>
                    </a:lnTo>
                    <a:lnTo>
                      <a:pt x="1589" y="591"/>
                    </a:lnTo>
                    <a:lnTo>
                      <a:pt x="1553" y="529"/>
                    </a:lnTo>
                    <a:lnTo>
                      <a:pt x="1492" y="555"/>
                    </a:lnTo>
                    <a:lnTo>
                      <a:pt x="1439" y="494"/>
                    </a:lnTo>
                    <a:lnTo>
                      <a:pt x="1403" y="458"/>
                    </a:lnTo>
                    <a:lnTo>
                      <a:pt x="1403" y="405"/>
                    </a:lnTo>
                    <a:lnTo>
                      <a:pt x="1342" y="370"/>
                    </a:lnTo>
                    <a:lnTo>
                      <a:pt x="1297" y="379"/>
                    </a:lnTo>
                    <a:lnTo>
                      <a:pt x="1227" y="370"/>
                    </a:lnTo>
                    <a:lnTo>
                      <a:pt x="1209" y="414"/>
                    </a:lnTo>
                    <a:lnTo>
                      <a:pt x="1165" y="432"/>
                    </a:lnTo>
                    <a:lnTo>
                      <a:pt x="1112" y="423"/>
                    </a:lnTo>
                    <a:lnTo>
                      <a:pt x="1068" y="450"/>
                    </a:lnTo>
                    <a:lnTo>
                      <a:pt x="1033" y="467"/>
                    </a:lnTo>
                    <a:lnTo>
                      <a:pt x="936" y="467"/>
                    </a:lnTo>
                    <a:lnTo>
                      <a:pt x="900" y="423"/>
                    </a:lnTo>
                    <a:lnTo>
                      <a:pt x="856" y="458"/>
                    </a:lnTo>
                    <a:lnTo>
                      <a:pt x="786" y="450"/>
                    </a:lnTo>
                    <a:lnTo>
                      <a:pt x="715" y="405"/>
                    </a:lnTo>
                    <a:lnTo>
                      <a:pt x="653" y="388"/>
                    </a:lnTo>
                    <a:lnTo>
                      <a:pt x="653" y="308"/>
                    </a:lnTo>
                    <a:lnTo>
                      <a:pt x="644" y="220"/>
                    </a:lnTo>
                    <a:lnTo>
                      <a:pt x="644" y="105"/>
                    </a:lnTo>
                    <a:lnTo>
                      <a:pt x="618" y="35"/>
                    </a:lnTo>
                    <a:lnTo>
                      <a:pt x="521" y="0"/>
                    </a:lnTo>
                    <a:lnTo>
                      <a:pt x="459" y="17"/>
                    </a:lnTo>
                    <a:lnTo>
                      <a:pt x="441" y="79"/>
                    </a:lnTo>
                    <a:lnTo>
                      <a:pt x="415" y="123"/>
                    </a:lnTo>
                    <a:lnTo>
                      <a:pt x="327" y="141"/>
                    </a:lnTo>
                    <a:lnTo>
                      <a:pt x="256" y="167"/>
                    </a:lnTo>
                    <a:lnTo>
                      <a:pt x="177" y="176"/>
                    </a:lnTo>
                    <a:lnTo>
                      <a:pt x="97" y="194"/>
                    </a:lnTo>
                    <a:lnTo>
                      <a:pt x="44" y="238"/>
                    </a:lnTo>
                    <a:lnTo>
                      <a:pt x="35" y="317"/>
                    </a:lnTo>
                    <a:lnTo>
                      <a:pt x="35" y="414"/>
                    </a:lnTo>
                    <a:lnTo>
                      <a:pt x="53" y="503"/>
                    </a:lnTo>
                    <a:lnTo>
                      <a:pt x="80" y="564"/>
                    </a:lnTo>
                    <a:lnTo>
                      <a:pt x="106" y="591"/>
                    </a:lnTo>
                    <a:lnTo>
                      <a:pt x="97" y="653"/>
                    </a:lnTo>
                    <a:lnTo>
                      <a:pt x="115" y="732"/>
                    </a:lnTo>
                    <a:lnTo>
                      <a:pt x="141" y="776"/>
                    </a:lnTo>
                    <a:lnTo>
                      <a:pt x="133" y="820"/>
                    </a:lnTo>
                    <a:lnTo>
                      <a:pt x="53" y="838"/>
                    </a:lnTo>
                    <a:lnTo>
                      <a:pt x="0" y="855"/>
                    </a:lnTo>
                    <a:lnTo>
                      <a:pt x="44" y="900"/>
                    </a:lnTo>
                    <a:lnTo>
                      <a:pt x="44" y="979"/>
                    </a:lnTo>
                    <a:lnTo>
                      <a:pt x="71" y="1032"/>
                    </a:lnTo>
                    <a:lnTo>
                      <a:pt x="80" y="1094"/>
                    </a:lnTo>
                    <a:lnTo>
                      <a:pt x="62" y="1138"/>
                    </a:lnTo>
                    <a:lnTo>
                      <a:pt x="97" y="1182"/>
                    </a:lnTo>
                  </a:path>
                </a:pathLst>
              </a:custGeom>
              <a:solidFill>
                <a:srgbClr val="7030A0"/>
              </a:solidFill>
              <a:ln w="9525">
                <a:solidFill>
                  <a:schemeClr val="bg1"/>
                </a:solidFill>
                <a:round/>
                <a:headEnd/>
                <a:tailEnd/>
              </a:ln>
            </p:spPr>
            <p:txBody>
              <a:bodyPr wrap="none" anchor="ctr"/>
              <a:lstStyle/>
              <a:p>
                <a:endParaRPr lang="es-CO"/>
              </a:p>
            </p:txBody>
          </p:sp>
          <p:sp>
            <p:nvSpPr>
              <p:cNvPr id="62" name="Freeform 27">
                <a:extLst>
                  <a:ext uri="{FF2B5EF4-FFF2-40B4-BE49-F238E27FC236}">
                    <a16:creationId xmlns="" xmlns:a16="http://schemas.microsoft.com/office/drawing/2014/main" id="{3174BD02-6086-46CF-A934-52AFF13303E2}"/>
                  </a:ext>
                </a:extLst>
              </p:cNvPr>
              <p:cNvSpPr>
                <a:spLocks noChangeArrowheads="1"/>
              </p:cNvSpPr>
              <p:nvPr/>
            </p:nvSpPr>
            <p:spPr bwMode="auto">
              <a:xfrm>
                <a:off x="5065034" y="4535713"/>
                <a:ext cx="2124799" cy="1379272"/>
              </a:xfrm>
              <a:custGeom>
                <a:avLst/>
                <a:gdLst>
                  <a:gd name="T0" fmla="*/ 3283 w 5895"/>
                  <a:gd name="T1" fmla="*/ 3617 h 3830"/>
                  <a:gd name="T2" fmla="*/ 3459 w 5895"/>
                  <a:gd name="T3" fmla="*/ 3688 h 3830"/>
                  <a:gd name="T4" fmla="*/ 3751 w 5895"/>
                  <a:gd name="T5" fmla="*/ 3776 h 3830"/>
                  <a:gd name="T6" fmla="*/ 3988 w 5895"/>
                  <a:gd name="T7" fmla="*/ 3688 h 3830"/>
                  <a:gd name="T8" fmla="*/ 4217 w 5895"/>
                  <a:gd name="T9" fmla="*/ 3697 h 3830"/>
                  <a:gd name="T10" fmla="*/ 4491 w 5895"/>
                  <a:gd name="T11" fmla="*/ 3829 h 3830"/>
                  <a:gd name="T12" fmla="*/ 4685 w 5895"/>
                  <a:gd name="T13" fmla="*/ 3732 h 3830"/>
                  <a:gd name="T14" fmla="*/ 4906 w 5895"/>
                  <a:gd name="T15" fmla="*/ 3617 h 3830"/>
                  <a:gd name="T16" fmla="*/ 5073 w 5895"/>
                  <a:gd name="T17" fmla="*/ 3423 h 3830"/>
                  <a:gd name="T18" fmla="*/ 5294 w 5895"/>
                  <a:gd name="T19" fmla="*/ 3353 h 3830"/>
                  <a:gd name="T20" fmla="*/ 5479 w 5895"/>
                  <a:gd name="T21" fmla="*/ 3141 h 3830"/>
                  <a:gd name="T22" fmla="*/ 5682 w 5895"/>
                  <a:gd name="T23" fmla="*/ 3000 h 3830"/>
                  <a:gd name="T24" fmla="*/ 5868 w 5895"/>
                  <a:gd name="T25" fmla="*/ 2859 h 3830"/>
                  <a:gd name="T26" fmla="*/ 5691 w 5895"/>
                  <a:gd name="T27" fmla="*/ 2876 h 3830"/>
                  <a:gd name="T28" fmla="*/ 5506 w 5895"/>
                  <a:gd name="T29" fmla="*/ 2815 h 3830"/>
                  <a:gd name="T30" fmla="*/ 5356 w 5895"/>
                  <a:gd name="T31" fmla="*/ 2673 h 3830"/>
                  <a:gd name="T32" fmla="*/ 5197 w 5895"/>
                  <a:gd name="T33" fmla="*/ 2576 h 3830"/>
                  <a:gd name="T34" fmla="*/ 5091 w 5895"/>
                  <a:gd name="T35" fmla="*/ 2435 h 3830"/>
                  <a:gd name="T36" fmla="*/ 4932 w 5895"/>
                  <a:gd name="T37" fmla="*/ 2285 h 3830"/>
                  <a:gd name="T38" fmla="*/ 4773 w 5895"/>
                  <a:gd name="T39" fmla="*/ 2250 h 3830"/>
                  <a:gd name="T40" fmla="*/ 4641 w 5895"/>
                  <a:gd name="T41" fmla="*/ 2091 h 3830"/>
                  <a:gd name="T42" fmla="*/ 4464 w 5895"/>
                  <a:gd name="T43" fmla="*/ 1941 h 3830"/>
                  <a:gd name="T44" fmla="*/ 4182 w 5895"/>
                  <a:gd name="T45" fmla="*/ 1870 h 3830"/>
                  <a:gd name="T46" fmla="*/ 4050 w 5895"/>
                  <a:gd name="T47" fmla="*/ 1950 h 3830"/>
                  <a:gd name="T48" fmla="*/ 3908 w 5895"/>
                  <a:gd name="T49" fmla="*/ 2100 h 3830"/>
                  <a:gd name="T50" fmla="*/ 3654 w 5895"/>
                  <a:gd name="T51" fmla="*/ 2029 h 3830"/>
                  <a:gd name="T52" fmla="*/ 3398 w 5895"/>
                  <a:gd name="T53" fmla="*/ 1835 h 3830"/>
                  <a:gd name="T54" fmla="*/ 3283 w 5895"/>
                  <a:gd name="T55" fmla="*/ 1641 h 3830"/>
                  <a:gd name="T56" fmla="*/ 3124 w 5895"/>
                  <a:gd name="T57" fmla="*/ 1482 h 3830"/>
                  <a:gd name="T58" fmla="*/ 2736 w 5895"/>
                  <a:gd name="T59" fmla="*/ 1429 h 3830"/>
                  <a:gd name="T60" fmla="*/ 2436 w 5895"/>
                  <a:gd name="T61" fmla="*/ 1244 h 3830"/>
                  <a:gd name="T62" fmla="*/ 2083 w 5895"/>
                  <a:gd name="T63" fmla="*/ 1164 h 3830"/>
                  <a:gd name="T64" fmla="*/ 1942 w 5895"/>
                  <a:gd name="T65" fmla="*/ 820 h 3830"/>
                  <a:gd name="T66" fmla="*/ 1836 w 5895"/>
                  <a:gd name="T67" fmla="*/ 441 h 3830"/>
                  <a:gd name="T68" fmla="*/ 1862 w 5895"/>
                  <a:gd name="T69" fmla="*/ 97 h 3830"/>
                  <a:gd name="T70" fmla="*/ 1491 w 5895"/>
                  <a:gd name="T71" fmla="*/ 53 h 3830"/>
                  <a:gd name="T72" fmla="*/ 1474 w 5895"/>
                  <a:gd name="T73" fmla="*/ 291 h 3830"/>
                  <a:gd name="T74" fmla="*/ 1244 w 5895"/>
                  <a:gd name="T75" fmla="*/ 441 h 3830"/>
                  <a:gd name="T76" fmla="*/ 1094 w 5895"/>
                  <a:gd name="T77" fmla="*/ 662 h 3830"/>
                  <a:gd name="T78" fmla="*/ 883 w 5895"/>
                  <a:gd name="T79" fmla="*/ 900 h 3830"/>
                  <a:gd name="T80" fmla="*/ 662 w 5895"/>
                  <a:gd name="T81" fmla="*/ 1173 h 3830"/>
                  <a:gd name="T82" fmla="*/ 477 w 5895"/>
                  <a:gd name="T83" fmla="*/ 1412 h 3830"/>
                  <a:gd name="T84" fmla="*/ 203 w 5895"/>
                  <a:gd name="T85" fmla="*/ 1562 h 3830"/>
                  <a:gd name="T86" fmla="*/ 71 w 5895"/>
                  <a:gd name="T87" fmla="*/ 1720 h 3830"/>
                  <a:gd name="T88" fmla="*/ 203 w 5895"/>
                  <a:gd name="T89" fmla="*/ 2020 h 3830"/>
                  <a:gd name="T90" fmla="*/ 441 w 5895"/>
                  <a:gd name="T91" fmla="*/ 2117 h 3830"/>
                  <a:gd name="T92" fmla="*/ 591 w 5895"/>
                  <a:gd name="T93" fmla="*/ 2241 h 3830"/>
                  <a:gd name="T94" fmla="*/ 821 w 5895"/>
                  <a:gd name="T95" fmla="*/ 2312 h 3830"/>
                  <a:gd name="T96" fmla="*/ 1033 w 5895"/>
                  <a:gd name="T97" fmla="*/ 2391 h 3830"/>
                  <a:gd name="T98" fmla="*/ 1227 w 5895"/>
                  <a:gd name="T99" fmla="*/ 2479 h 3830"/>
                  <a:gd name="T100" fmla="*/ 1280 w 5895"/>
                  <a:gd name="T101" fmla="*/ 2638 h 3830"/>
                  <a:gd name="T102" fmla="*/ 1465 w 5895"/>
                  <a:gd name="T103" fmla="*/ 2682 h 3830"/>
                  <a:gd name="T104" fmla="*/ 1553 w 5895"/>
                  <a:gd name="T105" fmla="*/ 2832 h 3830"/>
                  <a:gd name="T106" fmla="*/ 1739 w 5895"/>
                  <a:gd name="T107" fmla="*/ 2947 h 3830"/>
                  <a:gd name="T108" fmla="*/ 1959 w 5895"/>
                  <a:gd name="T109" fmla="*/ 3079 h 3830"/>
                  <a:gd name="T110" fmla="*/ 1986 w 5895"/>
                  <a:gd name="T111" fmla="*/ 3238 h 3830"/>
                  <a:gd name="T112" fmla="*/ 2162 w 5895"/>
                  <a:gd name="T113" fmla="*/ 3282 h 3830"/>
                  <a:gd name="T114" fmla="*/ 2339 w 5895"/>
                  <a:gd name="T115" fmla="*/ 3282 h 3830"/>
                  <a:gd name="T116" fmla="*/ 2533 w 5895"/>
                  <a:gd name="T117" fmla="*/ 3397 h 3830"/>
                  <a:gd name="T118" fmla="*/ 2709 w 5895"/>
                  <a:gd name="T119" fmla="*/ 3467 h 3830"/>
                  <a:gd name="T120" fmla="*/ 3018 w 5895"/>
                  <a:gd name="T121" fmla="*/ 3582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95" h="3830">
                    <a:moveTo>
                      <a:pt x="3133" y="3573"/>
                    </a:moveTo>
                    <a:lnTo>
                      <a:pt x="3195" y="3573"/>
                    </a:lnTo>
                    <a:lnTo>
                      <a:pt x="3195" y="3617"/>
                    </a:lnTo>
                    <a:lnTo>
                      <a:pt x="3283" y="3617"/>
                    </a:lnTo>
                    <a:lnTo>
                      <a:pt x="3283" y="3688"/>
                    </a:lnTo>
                    <a:lnTo>
                      <a:pt x="3345" y="3662"/>
                    </a:lnTo>
                    <a:lnTo>
                      <a:pt x="3398" y="3706"/>
                    </a:lnTo>
                    <a:lnTo>
                      <a:pt x="3459" y="3688"/>
                    </a:lnTo>
                    <a:lnTo>
                      <a:pt x="3539" y="3662"/>
                    </a:lnTo>
                    <a:lnTo>
                      <a:pt x="3592" y="3697"/>
                    </a:lnTo>
                    <a:lnTo>
                      <a:pt x="3662" y="3723"/>
                    </a:lnTo>
                    <a:lnTo>
                      <a:pt x="3751" y="3776"/>
                    </a:lnTo>
                    <a:lnTo>
                      <a:pt x="3838" y="3750"/>
                    </a:lnTo>
                    <a:lnTo>
                      <a:pt x="3882" y="3706"/>
                    </a:lnTo>
                    <a:lnTo>
                      <a:pt x="3917" y="3662"/>
                    </a:lnTo>
                    <a:lnTo>
                      <a:pt x="3988" y="3688"/>
                    </a:lnTo>
                    <a:lnTo>
                      <a:pt x="4050" y="3741"/>
                    </a:lnTo>
                    <a:lnTo>
                      <a:pt x="4120" y="3767"/>
                    </a:lnTo>
                    <a:lnTo>
                      <a:pt x="4173" y="3750"/>
                    </a:lnTo>
                    <a:lnTo>
                      <a:pt x="4217" y="3697"/>
                    </a:lnTo>
                    <a:lnTo>
                      <a:pt x="4279" y="3715"/>
                    </a:lnTo>
                    <a:lnTo>
                      <a:pt x="4359" y="3759"/>
                    </a:lnTo>
                    <a:lnTo>
                      <a:pt x="4429" y="3820"/>
                    </a:lnTo>
                    <a:lnTo>
                      <a:pt x="4491" y="3829"/>
                    </a:lnTo>
                    <a:lnTo>
                      <a:pt x="4544" y="3767"/>
                    </a:lnTo>
                    <a:lnTo>
                      <a:pt x="4588" y="3697"/>
                    </a:lnTo>
                    <a:lnTo>
                      <a:pt x="4632" y="3679"/>
                    </a:lnTo>
                    <a:lnTo>
                      <a:pt x="4685" y="3732"/>
                    </a:lnTo>
                    <a:lnTo>
                      <a:pt x="4738" y="3750"/>
                    </a:lnTo>
                    <a:lnTo>
                      <a:pt x="4809" y="3759"/>
                    </a:lnTo>
                    <a:lnTo>
                      <a:pt x="4862" y="3679"/>
                    </a:lnTo>
                    <a:lnTo>
                      <a:pt x="4906" y="3617"/>
                    </a:lnTo>
                    <a:lnTo>
                      <a:pt x="4914" y="3547"/>
                    </a:lnTo>
                    <a:lnTo>
                      <a:pt x="4941" y="3476"/>
                    </a:lnTo>
                    <a:lnTo>
                      <a:pt x="5012" y="3441"/>
                    </a:lnTo>
                    <a:lnTo>
                      <a:pt x="5073" y="3423"/>
                    </a:lnTo>
                    <a:lnTo>
                      <a:pt x="5091" y="3353"/>
                    </a:lnTo>
                    <a:lnTo>
                      <a:pt x="5126" y="3309"/>
                    </a:lnTo>
                    <a:lnTo>
                      <a:pt x="5215" y="3335"/>
                    </a:lnTo>
                    <a:lnTo>
                      <a:pt x="5294" y="3353"/>
                    </a:lnTo>
                    <a:lnTo>
                      <a:pt x="5382" y="3317"/>
                    </a:lnTo>
                    <a:lnTo>
                      <a:pt x="5409" y="3238"/>
                    </a:lnTo>
                    <a:lnTo>
                      <a:pt x="5435" y="3176"/>
                    </a:lnTo>
                    <a:lnTo>
                      <a:pt x="5479" y="3141"/>
                    </a:lnTo>
                    <a:lnTo>
                      <a:pt x="5541" y="3115"/>
                    </a:lnTo>
                    <a:lnTo>
                      <a:pt x="5568" y="3053"/>
                    </a:lnTo>
                    <a:lnTo>
                      <a:pt x="5594" y="3026"/>
                    </a:lnTo>
                    <a:lnTo>
                      <a:pt x="5682" y="3000"/>
                    </a:lnTo>
                    <a:lnTo>
                      <a:pt x="5815" y="3000"/>
                    </a:lnTo>
                    <a:lnTo>
                      <a:pt x="5885" y="2973"/>
                    </a:lnTo>
                    <a:lnTo>
                      <a:pt x="5894" y="2903"/>
                    </a:lnTo>
                    <a:lnTo>
                      <a:pt x="5868" y="2859"/>
                    </a:lnTo>
                    <a:lnTo>
                      <a:pt x="5815" y="2850"/>
                    </a:lnTo>
                    <a:lnTo>
                      <a:pt x="5770" y="2876"/>
                    </a:lnTo>
                    <a:lnTo>
                      <a:pt x="5735" y="2850"/>
                    </a:lnTo>
                    <a:lnTo>
                      <a:pt x="5691" y="2876"/>
                    </a:lnTo>
                    <a:lnTo>
                      <a:pt x="5656" y="2850"/>
                    </a:lnTo>
                    <a:lnTo>
                      <a:pt x="5612" y="2832"/>
                    </a:lnTo>
                    <a:lnTo>
                      <a:pt x="5559" y="2841"/>
                    </a:lnTo>
                    <a:lnTo>
                      <a:pt x="5506" y="2815"/>
                    </a:lnTo>
                    <a:lnTo>
                      <a:pt x="5462" y="2770"/>
                    </a:lnTo>
                    <a:lnTo>
                      <a:pt x="5435" y="2726"/>
                    </a:lnTo>
                    <a:lnTo>
                      <a:pt x="5391" y="2717"/>
                    </a:lnTo>
                    <a:lnTo>
                      <a:pt x="5356" y="2673"/>
                    </a:lnTo>
                    <a:lnTo>
                      <a:pt x="5303" y="2682"/>
                    </a:lnTo>
                    <a:lnTo>
                      <a:pt x="5285" y="2620"/>
                    </a:lnTo>
                    <a:lnTo>
                      <a:pt x="5259" y="2559"/>
                    </a:lnTo>
                    <a:lnTo>
                      <a:pt x="5197" y="2576"/>
                    </a:lnTo>
                    <a:lnTo>
                      <a:pt x="5197" y="2523"/>
                    </a:lnTo>
                    <a:lnTo>
                      <a:pt x="5170" y="2453"/>
                    </a:lnTo>
                    <a:lnTo>
                      <a:pt x="5126" y="2470"/>
                    </a:lnTo>
                    <a:lnTo>
                      <a:pt x="5091" y="2435"/>
                    </a:lnTo>
                    <a:lnTo>
                      <a:pt x="5082" y="2373"/>
                    </a:lnTo>
                    <a:lnTo>
                      <a:pt x="5029" y="2373"/>
                    </a:lnTo>
                    <a:lnTo>
                      <a:pt x="4994" y="2320"/>
                    </a:lnTo>
                    <a:lnTo>
                      <a:pt x="4932" y="2285"/>
                    </a:lnTo>
                    <a:lnTo>
                      <a:pt x="4879" y="2303"/>
                    </a:lnTo>
                    <a:lnTo>
                      <a:pt x="4835" y="2320"/>
                    </a:lnTo>
                    <a:lnTo>
                      <a:pt x="4809" y="2232"/>
                    </a:lnTo>
                    <a:lnTo>
                      <a:pt x="4773" y="2250"/>
                    </a:lnTo>
                    <a:lnTo>
                      <a:pt x="4729" y="2215"/>
                    </a:lnTo>
                    <a:lnTo>
                      <a:pt x="4729" y="2162"/>
                    </a:lnTo>
                    <a:lnTo>
                      <a:pt x="4694" y="2100"/>
                    </a:lnTo>
                    <a:lnTo>
                      <a:pt x="4641" y="2091"/>
                    </a:lnTo>
                    <a:lnTo>
                      <a:pt x="4614" y="2029"/>
                    </a:lnTo>
                    <a:lnTo>
                      <a:pt x="4588" y="1959"/>
                    </a:lnTo>
                    <a:lnTo>
                      <a:pt x="4517" y="1897"/>
                    </a:lnTo>
                    <a:lnTo>
                      <a:pt x="4464" y="1941"/>
                    </a:lnTo>
                    <a:lnTo>
                      <a:pt x="4359" y="1879"/>
                    </a:lnTo>
                    <a:lnTo>
                      <a:pt x="4288" y="1835"/>
                    </a:lnTo>
                    <a:lnTo>
                      <a:pt x="4226" y="1809"/>
                    </a:lnTo>
                    <a:lnTo>
                      <a:pt x="4182" y="1870"/>
                    </a:lnTo>
                    <a:lnTo>
                      <a:pt x="4138" y="1817"/>
                    </a:lnTo>
                    <a:lnTo>
                      <a:pt x="4094" y="1826"/>
                    </a:lnTo>
                    <a:lnTo>
                      <a:pt x="4041" y="1888"/>
                    </a:lnTo>
                    <a:lnTo>
                      <a:pt x="4050" y="1950"/>
                    </a:lnTo>
                    <a:lnTo>
                      <a:pt x="4014" y="2003"/>
                    </a:lnTo>
                    <a:lnTo>
                      <a:pt x="3961" y="2012"/>
                    </a:lnTo>
                    <a:lnTo>
                      <a:pt x="3917" y="2047"/>
                    </a:lnTo>
                    <a:lnTo>
                      <a:pt x="3908" y="2100"/>
                    </a:lnTo>
                    <a:lnTo>
                      <a:pt x="3838" y="2135"/>
                    </a:lnTo>
                    <a:lnTo>
                      <a:pt x="3759" y="2117"/>
                    </a:lnTo>
                    <a:lnTo>
                      <a:pt x="3706" y="2091"/>
                    </a:lnTo>
                    <a:lnTo>
                      <a:pt x="3654" y="2029"/>
                    </a:lnTo>
                    <a:lnTo>
                      <a:pt x="3574" y="1994"/>
                    </a:lnTo>
                    <a:lnTo>
                      <a:pt x="3521" y="1959"/>
                    </a:lnTo>
                    <a:lnTo>
                      <a:pt x="3442" y="1888"/>
                    </a:lnTo>
                    <a:lnTo>
                      <a:pt x="3398" y="1835"/>
                    </a:lnTo>
                    <a:lnTo>
                      <a:pt x="3389" y="1747"/>
                    </a:lnTo>
                    <a:lnTo>
                      <a:pt x="3345" y="1729"/>
                    </a:lnTo>
                    <a:lnTo>
                      <a:pt x="3327" y="1667"/>
                    </a:lnTo>
                    <a:lnTo>
                      <a:pt x="3283" y="1641"/>
                    </a:lnTo>
                    <a:lnTo>
                      <a:pt x="3221" y="1623"/>
                    </a:lnTo>
                    <a:lnTo>
                      <a:pt x="3221" y="1570"/>
                    </a:lnTo>
                    <a:lnTo>
                      <a:pt x="3186" y="1509"/>
                    </a:lnTo>
                    <a:lnTo>
                      <a:pt x="3124" y="1482"/>
                    </a:lnTo>
                    <a:lnTo>
                      <a:pt x="3115" y="1376"/>
                    </a:lnTo>
                    <a:lnTo>
                      <a:pt x="2965" y="1385"/>
                    </a:lnTo>
                    <a:lnTo>
                      <a:pt x="2850" y="1412"/>
                    </a:lnTo>
                    <a:lnTo>
                      <a:pt x="2736" y="1429"/>
                    </a:lnTo>
                    <a:lnTo>
                      <a:pt x="2648" y="1394"/>
                    </a:lnTo>
                    <a:lnTo>
                      <a:pt x="2577" y="1341"/>
                    </a:lnTo>
                    <a:lnTo>
                      <a:pt x="2497" y="1306"/>
                    </a:lnTo>
                    <a:lnTo>
                      <a:pt x="2436" y="1244"/>
                    </a:lnTo>
                    <a:lnTo>
                      <a:pt x="2339" y="1217"/>
                    </a:lnTo>
                    <a:lnTo>
                      <a:pt x="2242" y="1200"/>
                    </a:lnTo>
                    <a:lnTo>
                      <a:pt x="2153" y="1217"/>
                    </a:lnTo>
                    <a:lnTo>
                      <a:pt x="2083" y="1164"/>
                    </a:lnTo>
                    <a:lnTo>
                      <a:pt x="2003" y="1085"/>
                    </a:lnTo>
                    <a:lnTo>
                      <a:pt x="1977" y="1014"/>
                    </a:lnTo>
                    <a:lnTo>
                      <a:pt x="1933" y="962"/>
                    </a:lnTo>
                    <a:lnTo>
                      <a:pt x="1942" y="820"/>
                    </a:lnTo>
                    <a:lnTo>
                      <a:pt x="1906" y="723"/>
                    </a:lnTo>
                    <a:lnTo>
                      <a:pt x="1862" y="635"/>
                    </a:lnTo>
                    <a:lnTo>
                      <a:pt x="1862" y="529"/>
                    </a:lnTo>
                    <a:lnTo>
                      <a:pt x="1836" y="441"/>
                    </a:lnTo>
                    <a:lnTo>
                      <a:pt x="1889" y="379"/>
                    </a:lnTo>
                    <a:lnTo>
                      <a:pt x="1942" y="273"/>
                    </a:lnTo>
                    <a:lnTo>
                      <a:pt x="1924" y="159"/>
                    </a:lnTo>
                    <a:lnTo>
                      <a:pt x="1862" y="97"/>
                    </a:lnTo>
                    <a:lnTo>
                      <a:pt x="1747" y="35"/>
                    </a:lnTo>
                    <a:lnTo>
                      <a:pt x="1641" y="0"/>
                    </a:lnTo>
                    <a:lnTo>
                      <a:pt x="1536" y="0"/>
                    </a:lnTo>
                    <a:lnTo>
                      <a:pt x="1491" y="53"/>
                    </a:lnTo>
                    <a:lnTo>
                      <a:pt x="1412" y="141"/>
                    </a:lnTo>
                    <a:lnTo>
                      <a:pt x="1386" y="194"/>
                    </a:lnTo>
                    <a:lnTo>
                      <a:pt x="1430" y="247"/>
                    </a:lnTo>
                    <a:lnTo>
                      <a:pt x="1474" y="291"/>
                    </a:lnTo>
                    <a:lnTo>
                      <a:pt x="1456" y="344"/>
                    </a:lnTo>
                    <a:lnTo>
                      <a:pt x="1386" y="414"/>
                    </a:lnTo>
                    <a:lnTo>
                      <a:pt x="1288" y="467"/>
                    </a:lnTo>
                    <a:lnTo>
                      <a:pt x="1244" y="441"/>
                    </a:lnTo>
                    <a:lnTo>
                      <a:pt x="1183" y="432"/>
                    </a:lnTo>
                    <a:lnTo>
                      <a:pt x="1156" y="476"/>
                    </a:lnTo>
                    <a:lnTo>
                      <a:pt x="1138" y="564"/>
                    </a:lnTo>
                    <a:lnTo>
                      <a:pt x="1094" y="662"/>
                    </a:lnTo>
                    <a:lnTo>
                      <a:pt x="1033" y="732"/>
                    </a:lnTo>
                    <a:lnTo>
                      <a:pt x="980" y="767"/>
                    </a:lnTo>
                    <a:lnTo>
                      <a:pt x="944" y="838"/>
                    </a:lnTo>
                    <a:lnTo>
                      <a:pt x="883" y="900"/>
                    </a:lnTo>
                    <a:lnTo>
                      <a:pt x="838" y="970"/>
                    </a:lnTo>
                    <a:lnTo>
                      <a:pt x="803" y="1050"/>
                    </a:lnTo>
                    <a:lnTo>
                      <a:pt x="706" y="1103"/>
                    </a:lnTo>
                    <a:lnTo>
                      <a:pt x="662" y="1173"/>
                    </a:lnTo>
                    <a:lnTo>
                      <a:pt x="600" y="1226"/>
                    </a:lnTo>
                    <a:lnTo>
                      <a:pt x="547" y="1279"/>
                    </a:lnTo>
                    <a:lnTo>
                      <a:pt x="530" y="1359"/>
                    </a:lnTo>
                    <a:lnTo>
                      <a:pt x="477" y="1412"/>
                    </a:lnTo>
                    <a:lnTo>
                      <a:pt x="397" y="1482"/>
                    </a:lnTo>
                    <a:lnTo>
                      <a:pt x="335" y="1562"/>
                    </a:lnTo>
                    <a:lnTo>
                      <a:pt x="247" y="1588"/>
                    </a:lnTo>
                    <a:lnTo>
                      <a:pt x="203" y="1562"/>
                    </a:lnTo>
                    <a:lnTo>
                      <a:pt x="124" y="1570"/>
                    </a:lnTo>
                    <a:lnTo>
                      <a:pt x="115" y="1614"/>
                    </a:lnTo>
                    <a:lnTo>
                      <a:pt x="88" y="1650"/>
                    </a:lnTo>
                    <a:lnTo>
                      <a:pt x="71" y="1720"/>
                    </a:lnTo>
                    <a:lnTo>
                      <a:pt x="27" y="1765"/>
                    </a:lnTo>
                    <a:lnTo>
                      <a:pt x="0" y="1835"/>
                    </a:lnTo>
                    <a:lnTo>
                      <a:pt x="88" y="1915"/>
                    </a:lnTo>
                    <a:lnTo>
                      <a:pt x="203" y="2020"/>
                    </a:lnTo>
                    <a:lnTo>
                      <a:pt x="265" y="2082"/>
                    </a:lnTo>
                    <a:lnTo>
                      <a:pt x="335" y="2091"/>
                    </a:lnTo>
                    <a:lnTo>
                      <a:pt x="380" y="2082"/>
                    </a:lnTo>
                    <a:lnTo>
                      <a:pt x="441" y="2117"/>
                    </a:lnTo>
                    <a:lnTo>
                      <a:pt x="441" y="2170"/>
                    </a:lnTo>
                    <a:lnTo>
                      <a:pt x="477" y="2206"/>
                    </a:lnTo>
                    <a:lnTo>
                      <a:pt x="530" y="2267"/>
                    </a:lnTo>
                    <a:lnTo>
                      <a:pt x="591" y="2241"/>
                    </a:lnTo>
                    <a:lnTo>
                      <a:pt x="627" y="2303"/>
                    </a:lnTo>
                    <a:lnTo>
                      <a:pt x="706" y="2285"/>
                    </a:lnTo>
                    <a:lnTo>
                      <a:pt x="768" y="2267"/>
                    </a:lnTo>
                    <a:lnTo>
                      <a:pt x="821" y="2312"/>
                    </a:lnTo>
                    <a:lnTo>
                      <a:pt x="883" y="2294"/>
                    </a:lnTo>
                    <a:lnTo>
                      <a:pt x="918" y="2356"/>
                    </a:lnTo>
                    <a:lnTo>
                      <a:pt x="988" y="2347"/>
                    </a:lnTo>
                    <a:lnTo>
                      <a:pt x="1033" y="2391"/>
                    </a:lnTo>
                    <a:lnTo>
                      <a:pt x="1103" y="2373"/>
                    </a:lnTo>
                    <a:lnTo>
                      <a:pt x="1156" y="2365"/>
                    </a:lnTo>
                    <a:lnTo>
                      <a:pt x="1262" y="2426"/>
                    </a:lnTo>
                    <a:lnTo>
                      <a:pt x="1227" y="2479"/>
                    </a:lnTo>
                    <a:lnTo>
                      <a:pt x="1288" y="2497"/>
                    </a:lnTo>
                    <a:lnTo>
                      <a:pt x="1306" y="2541"/>
                    </a:lnTo>
                    <a:lnTo>
                      <a:pt x="1280" y="2594"/>
                    </a:lnTo>
                    <a:lnTo>
                      <a:pt x="1280" y="2638"/>
                    </a:lnTo>
                    <a:lnTo>
                      <a:pt x="1341" y="2665"/>
                    </a:lnTo>
                    <a:lnTo>
                      <a:pt x="1403" y="2638"/>
                    </a:lnTo>
                    <a:lnTo>
                      <a:pt x="1447" y="2629"/>
                    </a:lnTo>
                    <a:lnTo>
                      <a:pt x="1465" y="2682"/>
                    </a:lnTo>
                    <a:lnTo>
                      <a:pt x="1518" y="2665"/>
                    </a:lnTo>
                    <a:lnTo>
                      <a:pt x="1571" y="2709"/>
                    </a:lnTo>
                    <a:lnTo>
                      <a:pt x="1580" y="2770"/>
                    </a:lnTo>
                    <a:lnTo>
                      <a:pt x="1553" y="2832"/>
                    </a:lnTo>
                    <a:lnTo>
                      <a:pt x="1580" y="2894"/>
                    </a:lnTo>
                    <a:lnTo>
                      <a:pt x="1606" y="2938"/>
                    </a:lnTo>
                    <a:lnTo>
                      <a:pt x="1659" y="2903"/>
                    </a:lnTo>
                    <a:lnTo>
                      <a:pt x="1739" y="2947"/>
                    </a:lnTo>
                    <a:lnTo>
                      <a:pt x="1836" y="2947"/>
                    </a:lnTo>
                    <a:lnTo>
                      <a:pt x="1897" y="2965"/>
                    </a:lnTo>
                    <a:lnTo>
                      <a:pt x="1950" y="3009"/>
                    </a:lnTo>
                    <a:lnTo>
                      <a:pt x="1959" y="3079"/>
                    </a:lnTo>
                    <a:lnTo>
                      <a:pt x="1933" y="3097"/>
                    </a:lnTo>
                    <a:lnTo>
                      <a:pt x="1942" y="3150"/>
                    </a:lnTo>
                    <a:lnTo>
                      <a:pt x="1986" y="3185"/>
                    </a:lnTo>
                    <a:lnTo>
                      <a:pt x="1986" y="3238"/>
                    </a:lnTo>
                    <a:lnTo>
                      <a:pt x="2039" y="3238"/>
                    </a:lnTo>
                    <a:lnTo>
                      <a:pt x="2056" y="3291"/>
                    </a:lnTo>
                    <a:lnTo>
                      <a:pt x="2100" y="3317"/>
                    </a:lnTo>
                    <a:lnTo>
                      <a:pt x="2162" y="3282"/>
                    </a:lnTo>
                    <a:lnTo>
                      <a:pt x="2197" y="3309"/>
                    </a:lnTo>
                    <a:lnTo>
                      <a:pt x="2242" y="3265"/>
                    </a:lnTo>
                    <a:lnTo>
                      <a:pt x="2277" y="3291"/>
                    </a:lnTo>
                    <a:lnTo>
                      <a:pt x="2339" y="3282"/>
                    </a:lnTo>
                    <a:lnTo>
                      <a:pt x="2445" y="3326"/>
                    </a:lnTo>
                    <a:lnTo>
                      <a:pt x="2418" y="3370"/>
                    </a:lnTo>
                    <a:lnTo>
                      <a:pt x="2480" y="3406"/>
                    </a:lnTo>
                    <a:lnTo>
                      <a:pt x="2533" y="3397"/>
                    </a:lnTo>
                    <a:lnTo>
                      <a:pt x="2568" y="3441"/>
                    </a:lnTo>
                    <a:lnTo>
                      <a:pt x="2612" y="3406"/>
                    </a:lnTo>
                    <a:lnTo>
                      <a:pt x="2674" y="3441"/>
                    </a:lnTo>
                    <a:lnTo>
                      <a:pt x="2709" y="3467"/>
                    </a:lnTo>
                    <a:lnTo>
                      <a:pt x="2753" y="3512"/>
                    </a:lnTo>
                    <a:lnTo>
                      <a:pt x="2833" y="3538"/>
                    </a:lnTo>
                    <a:lnTo>
                      <a:pt x="2930" y="3565"/>
                    </a:lnTo>
                    <a:lnTo>
                      <a:pt x="3018" y="3582"/>
                    </a:lnTo>
                    <a:lnTo>
                      <a:pt x="3071" y="3556"/>
                    </a:lnTo>
                    <a:lnTo>
                      <a:pt x="3133" y="3573"/>
                    </a:lnTo>
                  </a:path>
                </a:pathLst>
              </a:custGeom>
              <a:solidFill>
                <a:srgbClr val="CCCCFF"/>
              </a:solidFill>
              <a:ln>
                <a:solidFill>
                  <a:schemeClr val="bg1"/>
                </a:solidFill>
              </a:ln>
              <a:effectLst/>
            </p:spPr>
            <p:txBody>
              <a:bodyPr wrap="none" anchor="ctr"/>
              <a:lstStyle/>
              <a:p>
                <a:pPr eaLnBrk="1">
                  <a:lnSpc>
                    <a:spcPct val="93000"/>
                  </a:lnSpc>
                  <a:buClr>
                    <a:srgbClr val="000000"/>
                  </a:buClr>
                  <a:buSzPct val="100000"/>
                  <a:buFont typeface="Times New Roman" panose="02020603050405020304" pitchFamily="18" charset="0"/>
                  <a:buNone/>
                  <a:defRPr/>
                </a:pPr>
                <a:endParaRPr lang="es-CO"/>
              </a:p>
            </p:txBody>
          </p:sp>
          <p:sp>
            <p:nvSpPr>
              <p:cNvPr id="63" name="Freeform 28">
                <a:extLst>
                  <a:ext uri="{FF2B5EF4-FFF2-40B4-BE49-F238E27FC236}">
                    <a16:creationId xmlns="" xmlns:a16="http://schemas.microsoft.com/office/drawing/2014/main" id="{8B35BC30-A901-4F92-AF5B-B42D272D0F30}"/>
                  </a:ext>
                </a:extLst>
              </p:cNvPr>
              <p:cNvSpPr>
                <a:spLocks noChangeArrowheads="1"/>
              </p:cNvSpPr>
              <p:nvPr/>
            </p:nvSpPr>
            <p:spPr bwMode="auto">
              <a:xfrm>
                <a:off x="6186983" y="4484662"/>
                <a:ext cx="1547813" cy="904875"/>
              </a:xfrm>
              <a:custGeom>
                <a:avLst/>
                <a:gdLst>
                  <a:gd name="T0" fmla="*/ 1280601 w 4298"/>
                  <a:gd name="T1" fmla="*/ 9355 h 2515"/>
                  <a:gd name="T2" fmla="*/ 1245669 w 4298"/>
                  <a:gd name="T3" fmla="*/ 63323 h 2515"/>
                  <a:gd name="T4" fmla="*/ 1204255 w 4298"/>
                  <a:gd name="T5" fmla="*/ 47492 h 2515"/>
                  <a:gd name="T6" fmla="*/ 1140513 w 4298"/>
                  <a:gd name="T7" fmla="*/ 37778 h 2515"/>
                  <a:gd name="T8" fmla="*/ 1080372 w 4298"/>
                  <a:gd name="T9" fmla="*/ 21947 h 2515"/>
                  <a:gd name="T10" fmla="*/ 1023112 w 4298"/>
                  <a:gd name="T11" fmla="*/ 25185 h 2515"/>
                  <a:gd name="T12" fmla="*/ 975216 w 4298"/>
                  <a:gd name="T13" fmla="*/ 0 h 2515"/>
                  <a:gd name="T14" fmla="*/ 915075 w 4298"/>
                  <a:gd name="T15" fmla="*/ 19069 h 2515"/>
                  <a:gd name="T16" fmla="*/ 867179 w 4298"/>
                  <a:gd name="T17" fmla="*/ 41016 h 2515"/>
                  <a:gd name="T18" fmla="*/ 787951 w 4298"/>
                  <a:gd name="T19" fmla="*/ 25185 h 2515"/>
                  <a:gd name="T20" fmla="*/ 692518 w 4298"/>
                  <a:gd name="T21" fmla="*/ 56847 h 2515"/>
                  <a:gd name="T22" fmla="*/ 606809 w 4298"/>
                  <a:gd name="T23" fmla="*/ 37778 h 2515"/>
                  <a:gd name="T24" fmla="*/ 575118 w 4298"/>
                  <a:gd name="T25" fmla="*/ 66561 h 2515"/>
                  <a:gd name="T26" fmla="*/ 492290 w 4298"/>
                  <a:gd name="T27" fmla="*/ 101461 h 2515"/>
                  <a:gd name="T28" fmla="*/ 435030 w 4298"/>
                  <a:gd name="T29" fmla="*/ 123768 h 2515"/>
                  <a:gd name="T30" fmla="*/ 390735 w 4298"/>
                  <a:gd name="T31" fmla="*/ 148954 h 2515"/>
                  <a:gd name="T32" fmla="*/ 304665 w 4298"/>
                  <a:gd name="T33" fmla="*/ 164784 h 2515"/>
                  <a:gd name="T34" fmla="*/ 269733 w 4298"/>
                  <a:gd name="T35" fmla="*/ 218753 h 2515"/>
                  <a:gd name="T36" fmla="*/ 219316 w 4298"/>
                  <a:gd name="T37" fmla="*/ 241060 h 2515"/>
                  <a:gd name="T38" fmla="*/ 133606 w 4298"/>
                  <a:gd name="T39" fmla="*/ 260129 h 2515"/>
                  <a:gd name="T40" fmla="*/ 69864 w 4298"/>
                  <a:gd name="T41" fmla="*/ 250775 h 2515"/>
                  <a:gd name="T42" fmla="*/ 0 w 4298"/>
                  <a:gd name="T43" fmla="*/ 266605 h 2515"/>
                  <a:gd name="T44" fmla="*/ 25569 w 4298"/>
                  <a:gd name="T45" fmla="*/ 593656 h 2515"/>
                  <a:gd name="T46" fmla="*/ 60501 w 4298"/>
                  <a:gd name="T47" fmla="*/ 641148 h 2515"/>
                  <a:gd name="T48" fmla="*/ 98674 w 4298"/>
                  <a:gd name="T49" fmla="*/ 679286 h 2515"/>
                  <a:gd name="T50" fmla="*/ 146210 w 4298"/>
                  <a:gd name="T51" fmla="*/ 755562 h 2515"/>
                  <a:gd name="T52" fmla="*/ 212833 w 4298"/>
                  <a:gd name="T53" fmla="*/ 803054 h 2515"/>
                  <a:gd name="T54" fmla="*/ 285578 w 4298"/>
                  <a:gd name="T55" fmla="*/ 806292 h 2515"/>
                  <a:gd name="T56" fmla="*/ 323751 w 4298"/>
                  <a:gd name="T57" fmla="*/ 771392 h 2515"/>
                  <a:gd name="T58" fmla="*/ 352561 w 4298"/>
                  <a:gd name="T59" fmla="*/ 707709 h 2515"/>
                  <a:gd name="T60" fmla="*/ 400098 w 4298"/>
                  <a:gd name="T61" fmla="*/ 701593 h 2515"/>
                  <a:gd name="T62" fmla="*/ 485807 w 4298"/>
                  <a:gd name="T63" fmla="*/ 749085 h 2515"/>
                  <a:gd name="T64" fmla="*/ 539826 w 4298"/>
                  <a:gd name="T65" fmla="*/ 780747 h 2515"/>
                  <a:gd name="T66" fmla="*/ 581240 w 4298"/>
                  <a:gd name="T67" fmla="*/ 828599 h 2515"/>
                  <a:gd name="T68" fmla="*/ 610050 w 4298"/>
                  <a:gd name="T69" fmla="*/ 853785 h 2515"/>
                  <a:gd name="T70" fmla="*/ 654345 w 4298"/>
                  <a:gd name="T71" fmla="*/ 872854 h 2515"/>
                  <a:gd name="T72" fmla="*/ 711605 w 4298"/>
                  <a:gd name="T73" fmla="*/ 888684 h 2515"/>
                  <a:gd name="T74" fmla="*/ 826124 w 4298"/>
                  <a:gd name="T75" fmla="*/ 768154 h 2515"/>
                  <a:gd name="T76" fmla="*/ 880143 w 4298"/>
                  <a:gd name="T77" fmla="*/ 745847 h 2515"/>
                  <a:gd name="T78" fmla="*/ 918316 w 4298"/>
                  <a:gd name="T79" fmla="*/ 714186 h 2515"/>
                  <a:gd name="T80" fmla="*/ 918316 w 4298"/>
                  <a:gd name="T81" fmla="*/ 618841 h 2515"/>
                  <a:gd name="T82" fmla="*/ 908593 w 4298"/>
                  <a:gd name="T83" fmla="*/ 517380 h 2515"/>
                  <a:gd name="T84" fmla="*/ 950007 w 4298"/>
                  <a:gd name="T85" fmla="*/ 472766 h 2515"/>
                  <a:gd name="T86" fmla="*/ 1029234 w 4298"/>
                  <a:gd name="T87" fmla="*/ 498311 h 2515"/>
                  <a:gd name="T88" fmla="*/ 1096217 w 4298"/>
                  <a:gd name="T89" fmla="*/ 437866 h 2515"/>
                  <a:gd name="T90" fmla="*/ 1162840 w 4298"/>
                  <a:gd name="T91" fmla="*/ 393612 h 2515"/>
                  <a:gd name="T92" fmla="*/ 1248550 w 4298"/>
                  <a:gd name="T93" fmla="*/ 393612 h 2515"/>
                  <a:gd name="T94" fmla="*/ 1318774 w 4298"/>
                  <a:gd name="T95" fmla="*/ 377781 h 2515"/>
                  <a:gd name="T96" fmla="*/ 1388638 w 4298"/>
                  <a:gd name="T97" fmla="*/ 355474 h 2515"/>
                  <a:gd name="T98" fmla="*/ 1477589 w 4298"/>
                  <a:gd name="T99" fmla="*/ 342881 h 2515"/>
                  <a:gd name="T100" fmla="*/ 1509280 w 4298"/>
                  <a:gd name="T101" fmla="*/ 295029 h 2515"/>
                  <a:gd name="T102" fmla="*/ 1540971 w 4298"/>
                  <a:gd name="T103" fmla="*/ 237822 h 2515"/>
                  <a:gd name="T104" fmla="*/ 1486952 w 4298"/>
                  <a:gd name="T105" fmla="*/ 241060 h 2515"/>
                  <a:gd name="T106" fmla="*/ 1423570 w 4298"/>
                  <a:gd name="T107" fmla="*/ 266605 h 2515"/>
                  <a:gd name="T108" fmla="*/ 1331378 w 4298"/>
                  <a:gd name="T109" fmla="*/ 250775 h 2515"/>
                  <a:gd name="T110" fmla="*/ 1274119 w 4298"/>
                  <a:gd name="T111" fmla="*/ 206160 h 2515"/>
                  <a:gd name="T112" fmla="*/ 1226582 w 4298"/>
                  <a:gd name="T113" fmla="*/ 152192 h 2515"/>
                  <a:gd name="T114" fmla="*/ 1321655 w 4298"/>
                  <a:gd name="T115" fmla="*/ 41016 h 25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298" h="2515">
                    <a:moveTo>
                      <a:pt x="3670" y="114"/>
                    </a:moveTo>
                    <a:lnTo>
                      <a:pt x="3644" y="53"/>
                    </a:lnTo>
                    <a:lnTo>
                      <a:pt x="3556" y="26"/>
                    </a:lnTo>
                    <a:lnTo>
                      <a:pt x="3511" y="70"/>
                    </a:lnTo>
                    <a:lnTo>
                      <a:pt x="3520" y="123"/>
                    </a:lnTo>
                    <a:lnTo>
                      <a:pt x="3459" y="176"/>
                    </a:lnTo>
                    <a:lnTo>
                      <a:pt x="3432" y="141"/>
                    </a:lnTo>
                    <a:lnTo>
                      <a:pt x="3344" y="167"/>
                    </a:lnTo>
                    <a:lnTo>
                      <a:pt x="3344" y="132"/>
                    </a:lnTo>
                    <a:lnTo>
                      <a:pt x="3264" y="141"/>
                    </a:lnTo>
                    <a:lnTo>
                      <a:pt x="3256" y="97"/>
                    </a:lnTo>
                    <a:lnTo>
                      <a:pt x="3167" y="105"/>
                    </a:lnTo>
                    <a:lnTo>
                      <a:pt x="3123" y="79"/>
                    </a:lnTo>
                    <a:lnTo>
                      <a:pt x="3044" y="97"/>
                    </a:lnTo>
                    <a:lnTo>
                      <a:pt x="3000" y="61"/>
                    </a:lnTo>
                    <a:lnTo>
                      <a:pt x="2956" y="79"/>
                    </a:lnTo>
                    <a:lnTo>
                      <a:pt x="2885" y="44"/>
                    </a:lnTo>
                    <a:lnTo>
                      <a:pt x="2841" y="70"/>
                    </a:lnTo>
                    <a:lnTo>
                      <a:pt x="2770" y="70"/>
                    </a:lnTo>
                    <a:lnTo>
                      <a:pt x="2735" y="35"/>
                    </a:lnTo>
                    <a:lnTo>
                      <a:pt x="2708" y="0"/>
                    </a:lnTo>
                    <a:lnTo>
                      <a:pt x="2664" y="70"/>
                    </a:lnTo>
                    <a:lnTo>
                      <a:pt x="2594" y="97"/>
                    </a:lnTo>
                    <a:lnTo>
                      <a:pt x="2541" y="53"/>
                    </a:lnTo>
                    <a:lnTo>
                      <a:pt x="2514" y="97"/>
                    </a:lnTo>
                    <a:lnTo>
                      <a:pt x="2470" y="79"/>
                    </a:lnTo>
                    <a:lnTo>
                      <a:pt x="2408" y="114"/>
                    </a:lnTo>
                    <a:lnTo>
                      <a:pt x="2320" y="114"/>
                    </a:lnTo>
                    <a:lnTo>
                      <a:pt x="2232" y="114"/>
                    </a:lnTo>
                    <a:lnTo>
                      <a:pt x="2188" y="70"/>
                    </a:lnTo>
                    <a:lnTo>
                      <a:pt x="2126" y="132"/>
                    </a:lnTo>
                    <a:lnTo>
                      <a:pt x="2029" y="141"/>
                    </a:lnTo>
                    <a:lnTo>
                      <a:pt x="1923" y="158"/>
                    </a:lnTo>
                    <a:lnTo>
                      <a:pt x="1808" y="176"/>
                    </a:lnTo>
                    <a:lnTo>
                      <a:pt x="1755" y="105"/>
                    </a:lnTo>
                    <a:lnTo>
                      <a:pt x="1685" y="105"/>
                    </a:lnTo>
                    <a:lnTo>
                      <a:pt x="1667" y="150"/>
                    </a:lnTo>
                    <a:lnTo>
                      <a:pt x="1676" y="229"/>
                    </a:lnTo>
                    <a:lnTo>
                      <a:pt x="1597" y="185"/>
                    </a:lnTo>
                    <a:lnTo>
                      <a:pt x="1544" y="220"/>
                    </a:lnTo>
                    <a:lnTo>
                      <a:pt x="1446" y="220"/>
                    </a:lnTo>
                    <a:lnTo>
                      <a:pt x="1367" y="282"/>
                    </a:lnTo>
                    <a:lnTo>
                      <a:pt x="1288" y="282"/>
                    </a:lnTo>
                    <a:lnTo>
                      <a:pt x="1296" y="326"/>
                    </a:lnTo>
                    <a:lnTo>
                      <a:pt x="1208" y="344"/>
                    </a:lnTo>
                    <a:lnTo>
                      <a:pt x="1208" y="397"/>
                    </a:lnTo>
                    <a:lnTo>
                      <a:pt x="1164" y="432"/>
                    </a:lnTo>
                    <a:lnTo>
                      <a:pt x="1085" y="414"/>
                    </a:lnTo>
                    <a:lnTo>
                      <a:pt x="970" y="432"/>
                    </a:lnTo>
                    <a:lnTo>
                      <a:pt x="908" y="423"/>
                    </a:lnTo>
                    <a:lnTo>
                      <a:pt x="846" y="458"/>
                    </a:lnTo>
                    <a:lnTo>
                      <a:pt x="793" y="511"/>
                    </a:lnTo>
                    <a:lnTo>
                      <a:pt x="767" y="564"/>
                    </a:lnTo>
                    <a:lnTo>
                      <a:pt x="749" y="608"/>
                    </a:lnTo>
                    <a:lnTo>
                      <a:pt x="697" y="608"/>
                    </a:lnTo>
                    <a:lnTo>
                      <a:pt x="644" y="626"/>
                    </a:lnTo>
                    <a:lnTo>
                      <a:pt x="609" y="670"/>
                    </a:lnTo>
                    <a:lnTo>
                      <a:pt x="503" y="679"/>
                    </a:lnTo>
                    <a:lnTo>
                      <a:pt x="433" y="688"/>
                    </a:lnTo>
                    <a:lnTo>
                      <a:pt x="371" y="723"/>
                    </a:lnTo>
                    <a:lnTo>
                      <a:pt x="327" y="705"/>
                    </a:lnTo>
                    <a:lnTo>
                      <a:pt x="256" y="723"/>
                    </a:lnTo>
                    <a:lnTo>
                      <a:pt x="194" y="697"/>
                    </a:lnTo>
                    <a:lnTo>
                      <a:pt x="97" y="723"/>
                    </a:lnTo>
                    <a:lnTo>
                      <a:pt x="36" y="688"/>
                    </a:lnTo>
                    <a:lnTo>
                      <a:pt x="0" y="741"/>
                    </a:lnTo>
                    <a:lnTo>
                      <a:pt x="0" y="1517"/>
                    </a:lnTo>
                    <a:lnTo>
                      <a:pt x="9" y="1623"/>
                    </a:lnTo>
                    <a:lnTo>
                      <a:pt x="71" y="1650"/>
                    </a:lnTo>
                    <a:lnTo>
                      <a:pt x="106" y="1711"/>
                    </a:lnTo>
                    <a:lnTo>
                      <a:pt x="106" y="1764"/>
                    </a:lnTo>
                    <a:lnTo>
                      <a:pt x="168" y="1782"/>
                    </a:lnTo>
                    <a:lnTo>
                      <a:pt x="212" y="1808"/>
                    </a:lnTo>
                    <a:lnTo>
                      <a:pt x="230" y="1870"/>
                    </a:lnTo>
                    <a:lnTo>
                      <a:pt x="274" y="1888"/>
                    </a:lnTo>
                    <a:lnTo>
                      <a:pt x="283" y="1976"/>
                    </a:lnTo>
                    <a:lnTo>
                      <a:pt x="327" y="2029"/>
                    </a:lnTo>
                    <a:lnTo>
                      <a:pt x="406" y="2100"/>
                    </a:lnTo>
                    <a:lnTo>
                      <a:pt x="459" y="2135"/>
                    </a:lnTo>
                    <a:lnTo>
                      <a:pt x="539" y="2170"/>
                    </a:lnTo>
                    <a:lnTo>
                      <a:pt x="591" y="2232"/>
                    </a:lnTo>
                    <a:lnTo>
                      <a:pt x="644" y="2258"/>
                    </a:lnTo>
                    <a:lnTo>
                      <a:pt x="723" y="2276"/>
                    </a:lnTo>
                    <a:lnTo>
                      <a:pt x="793" y="2241"/>
                    </a:lnTo>
                    <a:lnTo>
                      <a:pt x="802" y="2188"/>
                    </a:lnTo>
                    <a:lnTo>
                      <a:pt x="846" y="2153"/>
                    </a:lnTo>
                    <a:lnTo>
                      <a:pt x="899" y="2144"/>
                    </a:lnTo>
                    <a:lnTo>
                      <a:pt x="935" y="2091"/>
                    </a:lnTo>
                    <a:lnTo>
                      <a:pt x="926" y="2029"/>
                    </a:lnTo>
                    <a:lnTo>
                      <a:pt x="979" y="1967"/>
                    </a:lnTo>
                    <a:lnTo>
                      <a:pt x="1023" y="1958"/>
                    </a:lnTo>
                    <a:lnTo>
                      <a:pt x="1067" y="2011"/>
                    </a:lnTo>
                    <a:lnTo>
                      <a:pt x="1111" y="1950"/>
                    </a:lnTo>
                    <a:lnTo>
                      <a:pt x="1173" y="1976"/>
                    </a:lnTo>
                    <a:lnTo>
                      <a:pt x="1244" y="2020"/>
                    </a:lnTo>
                    <a:lnTo>
                      <a:pt x="1349" y="2082"/>
                    </a:lnTo>
                    <a:lnTo>
                      <a:pt x="1402" y="2038"/>
                    </a:lnTo>
                    <a:lnTo>
                      <a:pt x="1473" y="2100"/>
                    </a:lnTo>
                    <a:lnTo>
                      <a:pt x="1499" y="2170"/>
                    </a:lnTo>
                    <a:lnTo>
                      <a:pt x="1526" y="2232"/>
                    </a:lnTo>
                    <a:lnTo>
                      <a:pt x="1579" y="2241"/>
                    </a:lnTo>
                    <a:lnTo>
                      <a:pt x="1614" y="2303"/>
                    </a:lnTo>
                    <a:lnTo>
                      <a:pt x="1614" y="2356"/>
                    </a:lnTo>
                    <a:lnTo>
                      <a:pt x="1658" y="2391"/>
                    </a:lnTo>
                    <a:lnTo>
                      <a:pt x="1694" y="2373"/>
                    </a:lnTo>
                    <a:lnTo>
                      <a:pt x="1720" y="2461"/>
                    </a:lnTo>
                    <a:lnTo>
                      <a:pt x="1764" y="2444"/>
                    </a:lnTo>
                    <a:lnTo>
                      <a:pt x="1817" y="2426"/>
                    </a:lnTo>
                    <a:lnTo>
                      <a:pt x="1879" y="2461"/>
                    </a:lnTo>
                    <a:lnTo>
                      <a:pt x="1914" y="2514"/>
                    </a:lnTo>
                    <a:lnTo>
                      <a:pt x="1976" y="2470"/>
                    </a:lnTo>
                    <a:lnTo>
                      <a:pt x="2241" y="2258"/>
                    </a:lnTo>
                    <a:lnTo>
                      <a:pt x="2232" y="2188"/>
                    </a:lnTo>
                    <a:lnTo>
                      <a:pt x="2294" y="2135"/>
                    </a:lnTo>
                    <a:lnTo>
                      <a:pt x="2347" y="2153"/>
                    </a:lnTo>
                    <a:lnTo>
                      <a:pt x="2408" y="2117"/>
                    </a:lnTo>
                    <a:lnTo>
                      <a:pt x="2444" y="2073"/>
                    </a:lnTo>
                    <a:lnTo>
                      <a:pt x="2453" y="2020"/>
                    </a:lnTo>
                    <a:lnTo>
                      <a:pt x="2479" y="1976"/>
                    </a:lnTo>
                    <a:lnTo>
                      <a:pt x="2550" y="1985"/>
                    </a:lnTo>
                    <a:lnTo>
                      <a:pt x="2523" y="1906"/>
                    </a:lnTo>
                    <a:lnTo>
                      <a:pt x="2514" y="1817"/>
                    </a:lnTo>
                    <a:lnTo>
                      <a:pt x="2550" y="1720"/>
                    </a:lnTo>
                    <a:lnTo>
                      <a:pt x="2558" y="1597"/>
                    </a:lnTo>
                    <a:lnTo>
                      <a:pt x="2558" y="1491"/>
                    </a:lnTo>
                    <a:lnTo>
                      <a:pt x="2523" y="1438"/>
                    </a:lnTo>
                    <a:lnTo>
                      <a:pt x="2505" y="1367"/>
                    </a:lnTo>
                    <a:lnTo>
                      <a:pt x="2558" y="1305"/>
                    </a:lnTo>
                    <a:lnTo>
                      <a:pt x="2638" y="1314"/>
                    </a:lnTo>
                    <a:lnTo>
                      <a:pt x="2708" y="1376"/>
                    </a:lnTo>
                    <a:lnTo>
                      <a:pt x="2806" y="1429"/>
                    </a:lnTo>
                    <a:lnTo>
                      <a:pt x="2858" y="1385"/>
                    </a:lnTo>
                    <a:lnTo>
                      <a:pt x="2885" y="1314"/>
                    </a:lnTo>
                    <a:lnTo>
                      <a:pt x="2956" y="1261"/>
                    </a:lnTo>
                    <a:lnTo>
                      <a:pt x="3044" y="1217"/>
                    </a:lnTo>
                    <a:lnTo>
                      <a:pt x="3132" y="1217"/>
                    </a:lnTo>
                    <a:lnTo>
                      <a:pt x="3185" y="1164"/>
                    </a:lnTo>
                    <a:lnTo>
                      <a:pt x="3229" y="1094"/>
                    </a:lnTo>
                    <a:lnTo>
                      <a:pt x="3326" y="1103"/>
                    </a:lnTo>
                    <a:lnTo>
                      <a:pt x="3406" y="1085"/>
                    </a:lnTo>
                    <a:lnTo>
                      <a:pt x="3467" y="1094"/>
                    </a:lnTo>
                    <a:lnTo>
                      <a:pt x="3529" y="1103"/>
                    </a:lnTo>
                    <a:lnTo>
                      <a:pt x="3609" y="1076"/>
                    </a:lnTo>
                    <a:lnTo>
                      <a:pt x="3662" y="1050"/>
                    </a:lnTo>
                    <a:lnTo>
                      <a:pt x="3741" y="1050"/>
                    </a:lnTo>
                    <a:lnTo>
                      <a:pt x="3794" y="1005"/>
                    </a:lnTo>
                    <a:lnTo>
                      <a:pt x="3856" y="988"/>
                    </a:lnTo>
                    <a:lnTo>
                      <a:pt x="3909" y="988"/>
                    </a:lnTo>
                    <a:lnTo>
                      <a:pt x="4015" y="970"/>
                    </a:lnTo>
                    <a:lnTo>
                      <a:pt x="4103" y="953"/>
                    </a:lnTo>
                    <a:lnTo>
                      <a:pt x="4129" y="908"/>
                    </a:lnTo>
                    <a:lnTo>
                      <a:pt x="4156" y="873"/>
                    </a:lnTo>
                    <a:lnTo>
                      <a:pt x="4191" y="820"/>
                    </a:lnTo>
                    <a:lnTo>
                      <a:pt x="4262" y="776"/>
                    </a:lnTo>
                    <a:lnTo>
                      <a:pt x="4297" y="723"/>
                    </a:lnTo>
                    <a:lnTo>
                      <a:pt x="4279" y="661"/>
                    </a:lnTo>
                    <a:lnTo>
                      <a:pt x="4235" y="644"/>
                    </a:lnTo>
                    <a:lnTo>
                      <a:pt x="4182" y="688"/>
                    </a:lnTo>
                    <a:lnTo>
                      <a:pt x="4129" y="670"/>
                    </a:lnTo>
                    <a:lnTo>
                      <a:pt x="4085" y="705"/>
                    </a:lnTo>
                    <a:lnTo>
                      <a:pt x="3997" y="697"/>
                    </a:lnTo>
                    <a:lnTo>
                      <a:pt x="3953" y="741"/>
                    </a:lnTo>
                    <a:lnTo>
                      <a:pt x="3803" y="679"/>
                    </a:lnTo>
                    <a:lnTo>
                      <a:pt x="3741" y="750"/>
                    </a:lnTo>
                    <a:lnTo>
                      <a:pt x="3697" y="697"/>
                    </a:lnTo>
                    <a:lnTo>
                      <a:pt x="3626" y="670"/>
                    </a:lnTo>
                    <a:lnTo>
                      <a:pt x="3564" y="670"/>
                    </a:lnTo>
                    <a:lnTo>
                      <a:pt x="3538" y="573"/>
                    </a:lnTo>
                    <a:lnTo>
                      <a:pt x="3503" y="520"/>
                    </a:lnTo>
                    <a:lnTo>
                      <a:pt x="3459" y="467"/>
                    </a:lnTo>
                    <a:lnTo>
                      <a:pt x="3406" y="423"/>
                    </a:lnTo>
                    <a:lnTo>
                      <a:pt x="3335" y="423"/>
                    </a:lnTo>
                    <a:lnTo>
                      <a:pt x="3282" y="388"/>
                    </a:lnTo>
                    <a:lnTo>
                      <a:pt x="3670" y="114"/>
                    </a:lnTo>
                  </a:path>
                </a:pathLst>
              </a:custGeom>
              <a:solidFill>
                <a:srgbClr val="27A6D3"/>
              </a:solidFill>
              <a:ln w="9525">
                <a:solidFill>
                  <a:schemeClr val="bg1"/>
                </a:solidFill>
                <a:round/>
                <a:headEnd/>
                <a:tailEnd/>
              </a:ln>
            </p:spPr>
            <p:txBody>
              <a:bodyPr wrap="none" anchor="ctr"/>
              <a:lstStyle/>
              <a:p>
                <a:endParaRPr lang="es-CO"/>
              </a:p>
            </p:txBody>
          </p:sp>
          <p:sp>
            <p:nvSpPr>
              <p:cNvPr id="64" name="Freeform 29">
                <a:extLst>
                  <a:ext uri="{FF2B5EF4-FFF2-40B4-BE49-F238E27FC236}">
                    <a16:creationId xmlns="" xmlns:a16="http://schemas.microsoft.com/office/drawing/2014/main" id="{4DE56EE5-07CE-4D40-B1B4-4036B91BF958}"/>
                  </a:ext>
                </a:extLst>
              </p:cNvPr>
              <p:cNvSpPr>
                <a:spLocks noChangeArrowheads="1"/>
              </p:cNvSpPr>
              <p:nvPr/>
            </p:nvSpPr>
            <p:spPr bwMode="auto">
              <a:xfrm>
                <a:off x="6875958" y="4798987"/>
                <a:ext cx="1236662" cy="1262063"/>
              </a:xfrm>
              <a:custGeom>
                <a:avLst/>
                <a:gdLst>
                  <a:gd name="T0" fmla="*/ 391094 w 3434"/>
                  <a:gd name="T1" fmla="*/ 804277 h 3504"/>
                  <a:gd name="T2" fmla="*/ 457717 w 3434"/>
                  <a:gd name="T3" fmla="*/ 826248 h 3504"/>
                  <a:gd name="T4" fmla="*/ 492649 w 3434"/>
                  <a:gd name="T5" fmla="*/ 899364 h 3504"/>
                  <a:gd name="T6" fmla="*/ 562512 w 3434"/>
                  <a:gd name="T7" fmla="*/ 928178 h 3504"/>
                  <a:gd name="T8" fmla="*/ 670549 w 3434"/>
                  <a:gd name="T9" fmla="*/ 953391 h 3504"/>
                  <a:gd name="T10" fmla="*/ 753378 w 3434"/>
                  <a:gd name="T11" fmla="*/ 969238 h 3504"/>
                  <a:gd name="T12" fmla="*/ 759500 w 3434"/>
                  <a:gd name="T13" fmla="*/ 1007417 h 3504"/>
                  <a:gd name="T14" fmla="*/ 778586 w 3434"/>
                  <a:gd name="T15" fmla="*/ 1083775 h 3504"/>
                  <a:gd name="T16" fmla="*/ 794432 w 3434"/>
                  <a:gd name="T17" fmla="*/ 1141043 h 3504"/>
                  <a:gd name="T18" fmla="*/ 797673 w 3434"/>
                  <a:gd name="T19" fmla="*/ 1188587 h 3504"/>
                  <a:gd name="T20" fmla="*/ 851691 w 3434"/>
                  <a:gd name="T21" fmla="*/ 1191828 h 3504"/>
                  <a:gd name="T22" fmla="*/ 889864 w 3434"/>
                  <a:gd name="T23" fmla="*/ 1169497 h 3504"/>
                  <a:gd name="T24" fmla="*/ 928037 w 3434"/>
                  <a:gd name="T25" fmla="*/ 1214159 h 3504"/>
                  <a:gd name="T26" fmla="*/ 985297 w 3434"/>
                  <a:gd name="T27" fmla="*/ 1195070 h 3504"/>
                  <a:gd name="T28" fmla="*/ 1016988 w 3434"/>
                  <a:gd name="T29" fmla="*/ 1233249 h 3504"/>
                  <a:gd name="T30" fmla="*/ 1102697 w 3434"/>
                  <a:gd name="T31" fmla="*/ 1242613 h 3504"/>
                  <a:gd name="T32" fmla="*/ 1125025 w 3434"/>
                  <a:gd name="T33" fmla="*/ 1169497 h 3504"/>
                  <a:gd name="T34" fmla="*/ 1064884 w 3434"/>
                  <a:gd name="T35" fmla="*/ 1112229 h 3504"/>
                  <a:gd name="T36" fmla="*/ 1061643 w 3434"/>
                  <a:gd name="T37" fmla="*/ 1039113 h 3504"/>
                  <a:gd name="T38" fmla="*/ 1023470 w 3434"/>
                  <a:gd name="T39" fmla="*/ 972480 h 3504"/>
                  <a:gd name="T40" fmla="*/ 915433 w 3434"/>
                  <a:gd name="T41" fmla="*/ 928178 h 3504"/>
                  <a:gd name="T42" fmla="*/ 861415 w 3434"/>
                  <a:gd name="T43" fmla="*/ 594293 h 3504"/>
                  <a:gd name="T44" fmla="*/ 966210 w 3434"/>
                  <a:gd name="T45" fmla="*/ 578446 h 3504"/>
                  <a:gd name="T46" fmla="*/ 1061643 w 3434"/>
                  <a:gd name="T47" fmla="*/ 534144 h 3504"/>
                  <a:gd name="T48" fmla="*/ 1156716 w 3434"/>
                  <a:gd name="T49" fmla="*/ 540267 h 3504"/>
                  <a:gd name="T50" fmla="*/ 1236303 w 3434"/>
                  <a:gd name="T51" fmla="*/ 543508 h 3504"/>
                  <a:gd name="T52" fmla="*/ 1217216 w 3434"/>
                  <a:gd name="T53" fmla="*/ 470392 h 3504"/>
                  <a:gd name="T54" fmla="*/ 1204612 w 3434"/>
                  <a:gd name="T55" fmla="*/ 409882 h 3504"/>
                  <a:gd name="T56" fmla="*/ 1112421 w 3434"/>
                  <a:gd name="T57" fmla="*/ 397276 h 3504"/>
                  <a:gd name="T58" fmla="*/ 1042557 w 3434"/>
                  <a:gd name="T59" fmla="*/ 374945 h 3504"/>
                  <a:gd name="T60" fmla="*/ 969452 w 3434"/>
                  <a:gd name="T61" fmla="*/ 374945 h 3504"/>
                  <a:gd name="T62" fmla="*/ 918674 w 3434"/>
                  <a:gd name="T63" fmla="*/ 133626 h 3504"/>
                  <a:gd name="T64" fmla="*/ 826483 w 3434"/>
                  <a:gd name="T65" fmla="*/ 101570 h 3504"/>
                  <a:gd name="T66" fmla="*/ 807396 w 3434"/>
                  <a:gd name="T67" fmla="*/ 44662 h 3504"/>
                  <a:gd name="T68" fmla="*/ 756619 w 3434"/>
                  <a:gd name="T69" fmla="*/ 34937 h 3504"/>
                  <a:gd name="T70" fmla="*/ 657945 w 3434"/>
                  <a:gd name="T71" fmla="*/ 63751 h 3504"/>
                  <a:gd name="T72" fmla="*/ 559271 w 3434"/>
                  <a:gd name="T73" fmla="*/ 79599 h 3504"/>
                  <a:gd name="T74" fmla="*/ 457717 w 3434"/>
                  <a:gd name="T75" fmla="*/ 104812 h 3504"/>
                  <a:gd name="T76" fmla="*/ 349680 w 3434"/>
                  <a:gd name="T77" fmla="*/ 158838 h 3504"/>
                  <a:gd name="T78" fmla="*/ 260729 w 3434"/>
                  <a:gd name="T79" fmla="*/ 158838 h 3504"/>
                  <a:gd name="T80" fmla="*/ 231919 w 3434"/>
                  <a:gd name="T81" fmla="*/ 222590 h 3504"/>
                  <a:gd name="T82" fmla="*/ 219315 w 3434"/>
                  <a:gd name="T83" fmla="*/ 372064 h 3504"/>
                  <a:gd name="T84" fmla="*/ 190865 w 3434"/>
                  <a:gd name="T85" fmla="*/ 432213 h 3504"/>
                  <a:gd name="T86" fmla="*/ 114519 w 3434"/>
                  <a:gd name="T87" fmla="*/ 473634 h 3504"/>
                  <a:gd name="T88" fmla="*/ 19087 w 3434"/>
                  <a:gd name="T89" fmla="*/ 591052 h 3504"/>
                  <a:gd name="T90" fmla="*/ 60501 w 3434"/>
                  <a:gd name="T91" fmla="*/ 645078 h 3504"/>
                  <a:gd name="T92" fmla="*/ 98674 w 3434"/>
                  <a:gd name="T93" fmla="*/ 702347 h 3504"/>
                  <a:gd name="T94" fmla="*/ 155933 w 3434"/>
                  <a:gd name="T95" fmla="*/ 734042 h 3504"/>
                  <a:gd name="T96" fmla="*/ 225797 w 3434"/>
                  <a:gd name="T97" fmla="*/ 762857 h 3504"/>
                  <a:gd name="T98" fmla="*/ 283057 w 3434"/>
                  <a:gd name="T99" fmla="*/ 762857 h 35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34" h="3504">
                    <a:moveTo>
                      <a:pt x="918" y="2215"/>
                    </a:moveTo>
                    <a:lnTo>
                      <a:pt x="997" y="2206"/>
                    </a:lnTo>
                    <a:lnTo>
                      <a:pt x="1059" y="2188"/>
                    </a:lnTo>
                    <a:lnTo>
                      <a:pt x="1086" y="2233"/>
                    </a:lnTo>
                    <a:lnTo>
                      <a:pt x="1094" y="2277"/>
                    </a:lnTo>
                    <a:lnTo>
                      <a:pt x="1174" y="2294"/>
                    </a:lnTo>
                    <a:lnTo>
                      <a:pt x="1218" y="2321"/>
                    </a:lnTo>
                    <a:lnTo>
                      <a:pt x="1271" y="2294"/>
                    </a:lnTo>
                    <a:lnTo>
                      <a:pt x="1333" y="2356"/>
                    </a:lnTo>
                    <a:lnTo>
                      <a:pt x="1377" y="2400"/>
                    </a:lnTo>
                    <a:lnTo>
                      <a:pt x="1297" y="2444"/>
                    </a:lnTo>
                    <a:lnTo>
                      <a:pt x="1368" y="2497"/>
                    </a:lnTo>
                    <a:lnTo>
                      <a:pt x="1403" y="2524"/>
                    </a:lnTo>
                    <a:lnTo>
                      <a:pt x="1412" y="2594"/>
                    </a:lnTo>
                    <a:lnTo>
                      <a:pt x="1518" y="2621"/>
                    </a:lnTo>
                    <a:lnTo>
                      <a:pt x="1562" y="2577"/>
                    </a:lnTo>
                    <a:lnTo>
                      <a:pt x="1668" y="2630"/>
                    </a:lnTo>
                    <a:lnTo>
                      <a:pt x="1712" y="2612"/>
                    </a:lnTo>
                    <a:lnTo>
                      <a:pt x="1748" y="2638"/>
                    </a:lnTo>
                    <a:lnTo>
                      <a:pt x="1862" y="2647"/>
                    </a:lnTo>
                    <a:lnTo>
                      <a:pt x="1915" y="2718"/>
                    </a:lnTo>
                    <a:lnTo>
                      <a:pt x="1986" y="2744"/>
                    </a:lnTo>
                    <a:lnTo>
                      <a:pt x="2056" y="2753"/>
                    </a:lnTo>
                    <a:lnTo>
                      <a:pt x="2092" y="2691"/>
                    </a:lnTo>
                    <a:lnTo>
                      <a:pt x="2153" y="2691"/>
                    </a:lnTo>
                    <a:lnTo>
                      <a:pt x="2206" y="2709"/>
                    </a:lnTo>
                    <a:lnTo>
                      <a:pt x="2171" y="2753"/>
                    </a:lnTo>
                    <a:lnTo>
                      <a:pt x="2109" y="2797"/>
                    </a:lnTo>
                    <a:lnTo>
                      <a:pt x="2092" y="2868"/>
                    </a:lnTo>
                    <a:lnTo>
                      <a:pt x="2162" y="2859"/>
                    </a:lnTo>
                    <a:lnTo>
                      <a:pt x="2171" y="2938"/>
                    </a:lnTo>
                    <a:lnTo>
                      <a:pt x="2162" y="3009"/>
                    </a:lnTo>
                    <a:lnTo>
                      <a:pt x="2118" y="3027"/>
                    </a:lnTo>
                    <a:lnTo>
                      <a:pt x="2109" y="3071"/>
                    </a:lnTo>
                    <a:lnTo>
                      <a:pt x="2153" y="3124"/>
                    </a:lnTo>
                    <a:lnTo>
                      <a:pt x="2206" y="3168"/>
                    </a:lnTo>
                    <a:lnTo>
                      <a:pt x="2171" y="3230"/>
                    </a:lnTo>
                    <a:lnTo>
                      <a:pt x="2109" y="3256"/>
                    </a:lnTo>
                    <a:lnTo>
                      <a:pt x="2136" y="3300"/>
                    </a:lnTo>
                    <a:lnTo>
                      <a:pt x="2215" y="3300"/>
                    </a:lnTo>
                    <a:lnTo>
                      <a:pt x="2224" y="3362"/>
                    </a:lnTo>
                    <a:lnTo>
                      <a:pt x="2286" y="3406"/>
                    </a:lnTo>
                    <a:lnTo>
                      <a:pt x="2339" y="3362"/>
                    </a:lnTo>
                    <a:lnTo>
                      <a:pt x="2365" y="3309"/>
                    </a:lnTo>
                    <a:lnTo>
                      <a:pt x="2295" y="3291"/>
                    </a:lnTo>
                    <a:lnTo>
                      <a:pt x="2339" y="3256"/>
                    </a:lnTo>
                    <a:lnTo>
                      <a:pt x="2418" y="3256"/>
                    </a:lnTo>
                    <a:lnTo>
                      <a:pt x="2471" y="3247"/>
                    </a:lnTo>
                    <a:lnTo>
                      <a:pt x="2551" y="3238"/>
                    </a:lnTo>
                    <a:lnTo>
                      <a:pt x="2515" y="3291"/>
                    </a:lnTo>
                    <a:lnTo>
                      <a:pt x="2515" y="3353"/>
                    </a:lnTo>
                    <a:lnTo>
                      <a:pt x="2577" y="3371"/>
                    </a:lnTo>
                    <a:lnTo>
                      <a:pt x="2630" y="3344"/>
                    </a:lnTo>
                    <a:lnTo>
                      <a:pt x="2656" y="3309"/>
                    </a:lnTo>
                    <a:lnTo>
                      <a:pt x="2727" y="3380"/>
                    </a:lnTo>
                    <a:lnTo>
                      <a:pt x="2736" y="3318"/>
                    </a:lnTo>
                    <a:lnTo>
                      <a:pt x="2780" y="3291"/>
                    </a:lnTo>
                    <a:lnTo>
                      <a:pt x="2833" y="3336"/>
                    </a:lnTo>
                    <a:lnTo>
                      <a:pt x="2859" y="3388"/>
                    </a:lnTo>
                    <a:lnTo>
                      <a:pt x="2824" y="3424"/>
                    </a:lnTo>
                    <a:lnTo>
                      <a:pt x="2868" y="3503"/>
                    </a:lnTo>
                    <a:lnTo>
                      <a:pt x="2939" y="3433"/>
                    </a:lnTo>
                    <a:lnTo>
                      <a:pt x="3001" y="3468"/>
                    </a:lnTo>
                    <a:lnTo>
                      <a:pt x="3062" y="3450"/>
                    </a:lnTo>
                    <a:lnTo>
                      <a:pt x="3080" y="3380"/>
                    </a:lnTo>
                    <a:lnTo>
                      <a:pt x="3080" y="3336"/>
                    </a:lnTo>
                    <a:lnTo>
                      <a:pt x="3115" y="3300"/>
                    </a:lnTo>
                    <a:lnTo>
                      <a:pt x="3124" y="3247"/>
                    </a:lnTo>
                    <a:lnTo>
                      <a:pt x="3071" y="3212"/>
                    </a:lnTo>
                    <a:lnTo>
                      <a:pt x="2992" y="3185"/>
                    </a:lnTo>
                    <a:lnTo>
                      <a:pt x="3018" y="3141"/>
                    </a:lnTo>
                    <a:lnTo>
                      <a:pt x="2957" y="3088"/>
                    </a:lnTo>
                    <a:lnTo>
                      <a:pt x="2912" y="3035"/>
                    </a:lnTo>
                    <a:lnTo>
                      <a:pt x="2877" y="2974"/>
                    </a:lnTo>
                    <a:lnTo>
                      <a:pt x="2912" y="2938"/>
                    </a:lnTo>
                    <a:lnTo>
                      <a:pt x="2948" y="2885"/>
                    </a:lnTo>
                    <a:lnTo>
                      <a:pt x="2904" y="2859"/>
                    </a:lnTo>
                    <a:lnTo>
                      <a:pt x="2904" y="2797"/>
                    </a:lnTo>
                    <a:lnTo>
                      <a:pt x="2912" y="2727"/>
                    </a:lnTo>
                    <a:lnTo>
                      <a:pt x="2842" y="2700"/>
                    </a:lnTo>
                    <a:lnTo>
                      <a:pt x="2762" y="2665"/>
                    </a:lnTo>
                    <a:lnTo>
                      <a:pt x="2692" y="2621"/>
                    </a:lnTo>
                    <a:lnTo>
                      <a:pt x="2621" y="2585"/>
                    </a:lnTo>
                    <a:lnTo>
                      <a:pt x="2542" y="2577"/>
                    </a:lnTo>
                    <a:lnTo>
                      <a:pt x="2462" y="2515"/>
                    </a:lnTo>
                    <a:lnTo>
                      <a:pt x="2418" y="2435"/>
                    </a:lnTo>
                    <a:lnTo>
                      <a:pt x="2392" y="2365"/>
                    </a:lnTo>
                    <a:lnTo>
                      <a:pt x="2392" y="1650"/>
                    </a:lnTo>
                    <a:lnTo>
                      <a:pt x="2480" y="1633"/>
                    </a:lnTo>
                    <a:lnTo>
                      <a:pt x="2524" y="1597"/>
                    </a:lnTo>
                    <a:lnTo>
                      <a:pt x="2604" y="1615"/>
                    </a:lnTo>
                    <a:lnTo>
                      <a:pt x="2683" y="1606"/>
                    </a:lnTo>
                    <a:lnTo>
                      <a:pt x="2736" y="1562"/>
                    </a:lnTo>
                    <a:lnTo>
                      <a:pt x="2798" y="1518"/>
                    </a:lnTo>
                    <a:lnTo>
                      <a:pt x="2851" y="1544"/>
                    </a:lnTo>
                    <a:lnTo>
                      <a:pt x="2948" y="1483"/>
                    </a:lnTo>
                    <a:lnTo>
                      <a:pt x="2974" y="1447"/>
                    </a:lnTo>
                    <a:lnTo>
                      <a:pt x="3036" y="1456"/>
                    </a:lnTo>
                    <a:lnTo>
                      <a:pt x="3115" y="1500"/>
                    </a:lnTo>
                    <a:lnTo>
                      <a:pt x="3212" y="1500"/>
                    </a:lnTo>
                    <a:lnTo>
                      <a:pt x="3248" y="1535"/>
                    </a:lnTo>
                    <a:lnTo>
                      <a:pt x="3301" y="1553"/>
                    </a:lnTo>
                    <a:lnTo>
                      <a:pt x="3345" y="1509"/>
                    </a:lnTo>
                    <a:lnTo>
                      <a:pt x="3433" y="1509"/>
                    </a:lnTo>
                    <a:lnTo>
                      <a:pt x="3398" y="1447"/>
                    </a:lnTo>
                    <a:lnTo>
                      <a:pt x="3354" y="1403"/>
                    </a:lnTo>
                    <a:lnTo>
                      <a:pt x="3398" y="1368"/>
                    </a:lnTo>
                    <a:lnTo>
                      <a:pt x="3380" y="1306"/>
                    </a:lnTo>
                    <a:lnTo>
                      <a:pt x="3433" y="1280"/>
                    </a:lnTo>
                    <a:lnTo>
                      <a:pt x="3362" y="1244"/>
                    </a:lnTo>
                    <a:lnTo>
                      <a:pt x="3371" y="1191"/>
                    </a:lnTo>
                    <a:lnTo>
                      <a:pt x="3345" y="1138"/>
                    </a:lnTo>
                    <a:lnTo>
                      <a:pt x="3283" y="1094"/>
                    </a:lnTo>
                    <a:lnTo>
                      <a:pt x="3212" y="1077"/>
                    </a:lnTo>
                    <a:lnTo>
                      <a:pt x="3133" y="1041"/>
                    </a:lnTo>
                    <a:lnTo>
                      <a:pt x="3089" y="1103"/>
                    </a:lnTo>
                    <a:lnTo>
                      <a:pt x="3018" y="1059"/>
                    </a:lnTo>
                    <a:lnTo>
                      <a:pt x="2983" y="1094"/>
                    </a:lnTo>
                    <a:lnTo>
                      <a:pt x="2912" y="1094"/>
                    </a:lnTo>
                    <a:lnTo>
                      <a:pt x="2895" y="1041"/>
                    </a:lnTo>
                    <a:lnTo>
                      <a:pt x="2824" y="1041"/>
                    </a:lnTo>
                    <a:lnTo>
                      <a:pt x="2771" y="1077"/>
                    </a:lnTo>
                    <a:lnTo>
                      <a:pt x="2736" y="1033"/>
                    </a:lnTo>
                    <a:lnTo>
                      <a:pt x="2692" y="1041"/>
                    </a:lnTo>
                    <a:lnTo>
                      <a:pt x="2656" y="1077"/>
                    </a:lnTo>
                    <a:lnTo>
                      <a:pt x="2595" y="1085"/>
                    </a:lnTo>
                    <a:lnTo>
                      <a:pt x="2595" y="406"/>
                    </a:lnTo>
                    <a:lnTo>
                      <a:pt x="2551" y="371"/>
                    </a:lnTo>
                    <a:lnTo>
                      <a:pt x="2506" y="353"/>
                    </a:lnTo>
                    <a:lnTo>
                      <a:pt x="2409" y="362"/>
                    </a:lnTo>
                    <a:lnTo>
                      <a:pt x="2348" y="353"/>
                    </a:lnTo>
                    <a:lnTo>
                      <a:pt x="2295" y="282"/>
                    </a:lnTo>
                    <a:lnTo>
                      <a:pt x="2251" y="238"/>
                    </a:lnTo>
                    <a:lnTo>
                      <a:pt x="2189" y="212"/>
                    </a:lnTo>
                    <a:lnTo>
                      <a:pt x="2189" y="159"/>
                    </a:lnTo>
                    <a:lnTo>
                      <a:pt x="2242" y="124"/>
                    </a:lnTo>
                    <a:lnTo>
                      <a:pt x="2251" y="71"/>
                    </a:lnTo>
                    <a:lnTo>
                      <a:pt x="2242" y="0"/>
                    </a:lnTo>
                    <a:lnTo>
                      <a:pt x="2189" y="80"/>
                    </a:lnTo>
                    <a:lnTo>
                      <a:pt x="2101" y="97"/>
                    </a:lnTo>
                    <a:lnTo>
                      <a:pt x="1995" y="115"/>
                    </a:lnTo>
                    <a:lnTo>
                      <a:pt x="1942" y="115"/>
                    </a:lnTo>
                    <a:lnTo>
                      <a:pt x="1880" y="132"/>
                    </a:lnTo>
                    <a:lnTo>
                      <a:pt x="1827" y="177"/>
                    </a:lnTo>
                    <a:lnTo>
                      <a:pt x="1748" y="177"/>
                    </a:lnTo>
                    <a:lnTo>
                      <a:pt x="1695" y="203"/>
                    </a:lnTo>
                    <a:lnTo>
                      <a:pt x="1615" y="230"/>
                    </a:lnTo>
                    <a:lnTo>
                      <a:pt x="1553" y="221"/>
                    </a:lnTo>
                    <a:lnTo>
                      <a:pt x="1492" y="212"/>
                    </a:lnTo>
                    <a:lnTo>
                      <a:pt x="1412" y="230"/>
                    </a:lnTo>
                    <a:lnTo>
                      <a:pt x="1315" y="221"/>
                    </a:lnTo>
                    <a:lnTo>
                      <a:pt x="1271" y="291"/>
                    </a:lnTo>
                    <a:lnTo>
                      <a:pt x="1218" y="344"/>
                    </a:lnTo>
                    <a:lnTo>
                      <a:pt x="1130" y="344"/>
                    </a:lnTo>
                    <a:lnTo>
                      <a:pt x="1042" y="388"/>
                    </a:lnTo>
                    <a:lnTo>
                      <a:pt x="971" y="441"/>
                    </a:lnTo>
                    <a:lnTo>
                      <a:pt x="944" y="512"/>
                    </a:lnTo>
                    <a:lnTo>
                      <a:pt x="892" y="556"/>
                    </a:lnTo>
                    <a:lnTo>
                      <a:pt x="794" y="503"/>
                    </a:lnTo>
                    <a:lnTo>
                      <a:pt x="724" y="441"/>
                    </a:lnTo>
                    <a:lnTo>
                      <a:pt x="644" y="432"/>
                    </a:lnTo>
                    <a:lnTo>
                      <a:pt x="591" y="494"/>
                    </a:lnTo>
                    <a:lnTo>
                      <a:pt x="609" y="565"/>
                    </a:lnTo>
                    <a:lnTo>
                      <a:pt x="644" y="618"/>
                    </a:lnTo>
                    <a:lnTo>
                      <a:pt x="644" y="724"/>
                    </a:lnTo>
                    <a:lnTo>
                      <a:pt x="636" y="847"/>
                    </a:lnTo>
                    <a:lnTo>
                      <a:pt x="600" y="944"/>
                    </a:lnTo>
                    <a:lnTo>
                      <a:pt x="609" y="1033"/>
                    </a:lnTo>
                    <a:lnTo>
                      <a:pt x="636" y="1112"/>
                    </a:lnTo>
                    <a:lnTo>
                      <a:pt x="565" y="1103"/>
                    </a:lnTo>
                    <a:lnTo>
                      <a:pt x="539" y="1147"/>
                    </a:lnTo>
                    <a:lnTo>
                      <a:pt x="530" y="1200"/>
                    </a:lnTo>
                    <a:lnTo>
                      <a:pt x="494" y="1244"/>
                    </a:lnTo>
                    <a:lnTo>
                      <a:pt x="433" y="1280"/>
                    </a:lnTo>
                    <a:lnTo>
                      <a:pt x="380" y="1262"/>
                    </a:lnTo>
                    <a:lnTo>
                      <a:pt x="318" y="1315"/>
                    </a:lnTo>
                    <a:lnTo>
                      <a:pt x="327" y="1385"/>
                    </a:lnTo>
                    <a:lnTo>
                      <a:pt x="62" y="1597"/>
                    </a:lnTo>
                    <a:lnTo>
                      <a:pt x="0" y="1641"/>
                    </a:lnTo>
                    <a:lnTo>
                      <a:pt x="53" y="1641"/>
                    </a:lnTo>
                    <a:lnTo>
                      <a:pt x="62" y="1703"/>
                    </a:lnTo>
                    <a:lnTo>
                      <a:pt x="97" y="1738"/>
                    </a:lnTo>
                    <a:lnTo>
                      <a:pt x="141" y="1721"/>
                    </a:lnTo>
                    <a:lnTo>
                      <a:pt x="168" y="1791"/>
                    </a:lnTo>
                    <a:lnTo>
                      <a:pt x="168" y="1844"/>
                    </a:lnTo>
                    <a:lnTo>
                      <a:pt x="230" y="1827"/>
                    </a:lnTo>
                    <a:lnTo>
                      <a:pt x="256" y="1888"/>
                    </a:lnTo>
                    <a:lnTo>
                      <a:pt x="274" y="1950"/>
                    </a:lnTo>
                    <a:lnTo>
                      <a:pt x="327" y="1941"/>
                    </a:lnTo>
                    <a:lnTo>
                      <a:pt x="362" y="1985"/>
                    </a:lnTo>
                    <a:lnTo>
                      <a:pt x="406" y="1994"/>
                    </a:lnTo>
                    <a:lnTo>
                      <a:pt x="433" y="2038"/>
                    </a:lnTo>
                    <a:lnTo>
                      <a:pt x="477" y="2083"/>
                    </a:lnTo>
                    <a:lnTo>
                      <a:pt x="530" y="2109"/>
                    </a:lnTo>
                    <a:lnTo>
                      <a:pt x="583" y="2100"/>
                    </a:lnTo>
                    <a:lnTo>
                      <a:pt x="627" y="2118"/>
                    </a:lnTo>
                    <a:lnTo>
                      <a:pt x="662" y="2144"/>
                    </a:lnTo>
                    <a:lnTo>
                      <a:pt x="706" y="2118"/>
                    </a:lnTo>
                    <a:lnTo>
                      <a:pt x="741" y="2144"/>
                    </a:lnTo>
                    <a:lnTo>
                      <a:pt x="786" y="2118"/>
                    </a:lnTo>
                    <a:lnTo>
                      <a:pt x="839" y="2127"/>
                    </a:lnTo>
                    <a:lnTo>
                      <a:pt x="865" y="2171"/>
                    </a:lnTo>
                    <a:lnTo>
                      <a:pt x="918" y="2215"/>
                    </a:lnTo>
                  </a:path>
                </a:pathLst>
              </a:custGeom>
              <a:solidFill>
                <a:srgbClr val="27A6D3"/>
              </a:solidFill>
              <a:ln w="9525">
                <a:solidFill>
                  <a:schemeClr val="bg1"/>
                </a:solidFill>
                <a:round/>
                <a:headEnd/>
                <a:tailEnd/>
              </a:ln>
            </p:spPr>
            <p:txBody>
              <a:bodyPr wrap="none" anchor="ctr"/>
              <a:lstStyle/>
              <a:p>
                <a:endParaRPr lang="es-CO"/>
              </a:p>
            </p:txBody>
          </p:sp>
          <p:sp>
            <p:nvSpPr>
              <p:cNvPr id="65" name="Freeform 30">
                <a:extLst>
                  <a:ext uri="{FF2B5EF4-FFF2-40B4-BE49-F238E27FC236}">
                    <a16:creationId xmlns="" xmlns:a16="http://schemas.microsoft.com/office/drawing/2014/main" id="{671882A0-3CB3-4564-9328-58B3005F4651}"/>
                  </a:ext>
                </a:extLst>
              </p:cNvPr>
              <p:cNvSpPr>
                <a:spLocks noChangeArrowheads="1"/>
              </p:cNvSpPr>
              <p:nvPr/>
            </p:nvSpPr>
            <p:spPr bwMode="auto">
              <a:xfrm>
                <a:off x="5904461" y="5579143"/>
                <a:ext cx="2110490" cy="1582044"/>
              </a:xfrm>
              <a:custGeom>
                <a:avLst/>
                <a:gdLst>
                  <a:gd name="T0" fmla="*/ 803 w 5859"/>
                  <a:gd name="T1" fmla="*/ 670 h 4394"/>
                  <a:gd name="T2" fmla="*/ 1015 w 5859"/>
                  <a:gd name="T3" fmla="*/ 759 h 4394"/>
                  <a:gd name="T4" fmla="*/ 1332 w 5859"/>
                  <a:gd name="T5" fmla="*/ 820 h 4394"/>
                  <a:gd name="T6" fmla="*/ 1658 w 5859"/>
                  <a:gd name="T7" fmla="*/ 785 h 4394"/>
                  <a:gd name="T8" fmla="*/ 1949 w 5859"/>
                  <a:gd name="T9" fmla="*/ 812 h 4394"/>
                  <a:gd name="T10" fmla="*/ 2258 w 5859"/>
                  <a:gd name="T11" fmla="*/ 794 h 4394"/>
                  <a:gd name="T12" fmla="*/ 2532 w 5859"/>
                  <a:gd name="T13" fmla="*/ 776 h 4394"/>
                  <a:gd name="T14" fmla="*/ 2743 w 5859"/>
                  <a:gd name="T15" fmla="*/ 520 h 4394"/>
                  <a:gd name="T16" fmla="*/ 3052 w 5859"/>
                  <a:gd name="T17" fmla="*/ 414 h 4394"/>
                  <a:gd name="T18" fmla="*/ 3238 w 5859"/>
                  <a:gd name="T19" fmla="*/ 150 h 4394"/>
                  <a:gd name="T20" fmla="*/ 3564 w 5859"/>
                  <a:gd name="T21" fmla="*/ 0 h 4394"/>
                  <a:gd name="T22" fmla="*/ 3793 w 5859"/>
                  <a:gd name="T23" fmla="*/ 106 h 4394"/>
                  <a:gd name="T24" fmla="*/ 4076 w 5859"/>
                  <a:gd name="T25" fmla="*/ 229 h 4394"/>
                  <a:gd name="T26" fmla="*/ 4217 w 5859"/>
                  <a:gd name="T27" fmla="*/ 450 h 4394"/>
                  <a:gd name="T28" fmla="*/ 4561 w 5859"/>
                  <a:gd name="T29" fmla="*/ 476 h 4394"/>
                  <a:gd name="T30" fmla="*/ 4852 w 5859"/>
                  <a:gd name="T31" fmla="*/ 520 h 4394"/>
                  <a:gd name="T32" fmla="*/ 4861 w 5859"/>
                  <a:gd name="T33" fmla="*/ 688 h 4394"/>
                  <a:gd name="T34" fmla="*/ 4852 w 5859"/>
                  <a:gd name="T35" fmla="*/ 953 h 4394"/>
                  <a:gd name="T36" fmla="*/ 4914 w 5859"/>
                  <a:gd name="T37" fmla="*/ 1129 h 4394"/>
                  <a:gd name="T38" fmla="*/ 4994 w 5859"/>
                  <a:gd name="T39" fmla="*/ 1120 h 4394"/>
                  <a:gd name="T40" fmla="*/ 5214 w 5859"/>
                  <a:gd name="T41" fmla="*/ 1120 h 4394"/>
                  <a:gd name="T42" fmla="*/ 5426 w 5859"/>
                  <a:gd name="T43" fmla="*/ 1209 h 4394"/>
                  <a:gd name="T44" fmla="*/ 5523 w 5859"/>
                  <a:gd name="T45" fmla="*/ 1253 h 4394"/>
                  <a:gd name="T46" fmla="*/ 5779 w 5859"/>
                  <a:gd name="T47" fmla="*/ 1209 h 4394"/>
                  <a:gd name="T48" fmla="*/ 5814 w 5859"/>
                  <a:gd name="T49" fmla="*/ 1367 h 4394"/>
                  <a:gd name="T50" fmla="*/ 5250 w 5859"/>
                  <a:gd name="T51" fmla="*/ 4393 h 4394"/>
                  <a:gd name="T52" fmla="*/ 5100 w 5859"/>
                  <a:gd name="T53" fmla="*/ 4146 h 4394"/>
                  <a:gd name="T54" fmla="*/ 4861 w 5859"/>
                  <a:gd name="T55" fmla="*/ 3961 h 4394"/>
                  <a:gd name="T56" fmla="*/ 4508 w 5859"/>
                  <a:gd name="T57" fmla="*/ 4014 h 4394"/>
                  <a:gd name="T58" fmla="*/ 4994 w 5859"/>
                  <a:gd name="T59" fmla="*/ 2866 h 4394"/>
                  <a:gd name="T60" fmla="*/ 4817 w 5859"/>
                  <a:gd name="T61" fmla="*/ 2743 h 4394"/>
                  <a:gd name="T62" fmla="*/ 4658 w 5859"/>
                  <a:gd name="T63" fmla="*/ 2619 h 4394"/>
                  <a:gd name="T64" fmla="*/ 4455 w 5859"/>
                  <a:gd name="T65" fmla="*/ 2593 h 4394"/>
                  <a:gd name="T66" fmla="*/ 4226 w 5859"/>
                  <a:gd name="T67" fmla="*/ 2452 h 4394"/>
                  <a:gd name="T68" fmla="*/ 3952 w 5859"/>
                  <a:gd name="T69" fmla="*/ 2469 h 4394"/>
                  <a:gd name="T70" fmla="*/ 3732 w 5859"/>
                  <a:gd name="T71" fmla="*/ 2575 h 4394"/>
                  <a:gd name="T72" fmla="*/ 3467 w 5859"/>
                  <a:gd name="T73" fmla="*/ 2593 h 4394"/>
                  <a:gd name="T74" fmla="*/ 3193 w 5859"/>
                  <a:gd name="T75" fmla="*/ 2381 h 4394"/>
                  <a:gd name="T76" fmla="*/ 2982 w 5859"/>
                  <a:gd name="T77" fmla="*/ 2566 h 4394"/>
                  <a:gd name="T78" fmla="*/ 2690 w 5859"/>
                  <a:gd name="T79" fmla="*/ 2716 h 4394"/>
                  <a:gd name="T80" fmla="*/ 2346 w 5859"/>
                  <a:gd name="T81" fmla="*/ 2708 h 4394"/>
                  <a:gd name="T82" fmla="*/ 2073 w 5859"/>
                  <a:gd name="T83" fmla="*/ 2769 h 4394"/>
                  <a:gd name="T84" fmla="*/ 1764 w 5859"/>
                  <a:gd name="T85" fmla="*/ 2725 h 4394"/>
                  <a:gd name="T86" fmla="*/ 1526 w 5859"/>
                  <a:gd name="T87" fmla="*/ 2611 h 4394"/>
                  <a:gd name="T88" fmla="*/ 1578 w 5859"/>
                  <a:gd name="T89" fmla="*/ 2399 h 4394"/>
                  <a:gd name="T90" fmla="*/ 1517 w 5859"/>
                  <a:gd name="T91" fmla="*/ 2187 h 4394"/>
                  <a:gd name="T92" fmla="*/ 1368 w 5859"/>
                  <a:gd name="T93" fmla="*/ 2108 h 4394"/>
                  <a:gd name="T94" fmla="*/ 1094 w 5859"/>
                  <a:gd name="T95" fmla="*/ 2072 h 4394"/>
                  <a:gd name="T96" fmla="*/ 1121 w 5859"/>
                  <a:gd name="T97" fmla="*/ 1843 h 4394"/>
                  <a:gd name="T98" fmla="*/ 971 w 5859"/>
                  <a:gd name="T99" fmla="*/ 1649 h 4394"/>
                  <a:gd name="T100" fmla="*/ 582 w 5859"/>
                  <a:gd name="T101" fmla="*/ 1473 h 4394"/>
                  <a:gd name="T102" fmla="*/ 326 w 5859"/>
                  <a:gd name="T103" fmla="*/ 1350 h 4394"/>
                  <a:gd name="T104" fmla="*/ 123 w 5859"/>
                  <a:gd name="T105" fmla="*/ 1209 h 4394"/>
                  <a:gd name="T106" fmla="*/ 62 w 5859"/>
                  <a:gd name="T107" fmla="*/ 997 h 4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59" h="4394">
                    <a:moveTo>
                      <a:pt x="0" y="856"/>
                    </a:moveTo>
                    <a:lnTo>
                      <a:pt x="600" y="662"/>
                    </a:lnTo>
                    <a:lnTo>
                      <a:pt x="688" y="679"/>
                    </a:lnTo>
                    <a:lnTo>
                      <a:pt x="741" y="653"/>
                    </a:lnTo>
                    <a:lnTo>
                      <a:pt x="803" y="670"/>
                    </a:lnTo>
                    <a:lnTo>
                      <a:pt x="865" y="670"/>
                    </a:lnTo>
                    <a:lnTo>
                      <a:pt x="865" y="714"/>
                    </a:lnTo>
                    <a:lnTo>
                      <a:pt x="953" y="714"/>
                    </a:lnTo>
                    <a:lnTo>
                      <a:pt x="953" y="785"/>
                    </a:lnTo>
                    <a:lnTo>
                      <a:pt x="1015" y="759"/>
                    </a:lnTo>
                    <a:lnTo>
                      <a:pt x="1068" y="803"/>
                    </a:lnTo>
                    <a:lnTo>
                      <a:pt x="1129" y="785"/>
                    </a:lnTo>
                    <a:lnTo>
                      <a:pt x="1209" y="759"/>
                    </a:lnTo>
                    <a:lnTo>
                      <a:pt x="1262" y="794"/>
                    </a:lnTo>
                    <a:lnTo>
                      <a:pt x="1332" y="820"/>
                    </a:lnTo>
                    <a:lnTo>
                      <a:pt x="1421" y="873"/>
                    </a:lnTo>
                    <a:lnTo>
                      <a:pt x="1508" y="847"/>
                    </a:lnTo>
                    <a:lnTo>
                      <a:pt x="1552" y="803"/>
                    </a:lnTo>
                    <a:lnTo>
                      <a:pt x="1587" y="759"/>
                    </a:lnTo>
                    <a:lnTo>
                      <a:pt x="1658" y="785"/>
                    </a:lnTo>
                    <a:lnTo>
                      <a:pt x="1720" y="838"/>
                    </a:lnTo>
                    <a:lnTo>
                      <a:pt x="1790" y="864"/>
                    </a:lnTo>
                    <a:lnTo>
                      <a:pt x="1843" y="847"/>
                    </a:lnTo>
                    <a:lnTo>
                      <a:pt x="1887" y="794"/>
                    </a:lnTo>
                    <a:lnTo>
                      <a:pt x="1949" y="812"/>
                    </a:lnTo>
                    <a:lnTo>
                      <a:pt x="2029" y="856"/>
                    </a:lnTo>
                    <a:lnTo>
                      <a:pt x="2099" y="917"/>
                    </a:lnTo>
                    <a:lnTo>
                      <a:pt x="2161" y="926"/>
                    </a:lnTo>
                    <a:lnTo>
                      <a:pt x="2214" y="864"/>
                    </a:lnTo>
                    <a:lnTo>
                      <a:pt x="2258" y="794"/>
                    </a:lnTo>
                    <a:lnTo>
                      <a:pt x="2302" y="776"/>
                    </a:lnTo>
                    <a:lnTo>
                      <a:pt x="2355" y="829"/>
                    </a:lnTo>
                    <a:lnTo>
                      <a:pt x="2408" y="847"/>
                    </a:lnTo>
                    <a:lnTo>
                      <a:pt x="2479" y="856"/>
                    </a:lnTo>
                    <a:lnTo>
                      <a:pt x="2532" y="776"/>
                    </a:lnTo>
                    <a:lnTo>
                      <a:pt x="2576" y="714"/>
                    </a:lnTo>
                    <a:lnTo>
                      <a:pt x="2584" y="644"/>
                    </a:lnTo>
                    <a:lnTo>
                      <a:pt x="2611" y="573"/>
                    </a:lnTo>
                    <a:lnTo>
                      <a:pt x="2682" y="538"/>
                    </a:lnTo>
                    <a:lnTo>
                      <a:pt x="2743" y="520"/>
                    </a:lnTo>
                    <a:lnTo>
                      <a:pt x="2761" y="450"/>
                    </a:lnTo>
                    <a:lnTo>
                      <a:pt x="2796" y="406"/>
                    </a:lnTo>
                    <a:lnTo>
                      <a:pt x="2885" y="432"/>
                    </a:lnTo>
                    <a:lnTo>
                      <a:pt x="2964" y="450"/>
                    </a:lnTo>
                    <a:lnTo>
                      <a:pt x="3052" y="414"/>
                    </a:lnTo>
                    <a:lnTo>
                      <a:pt x="3079" y="335"/>
                    </a:lnTo>
                    <a:lnTo>
                      <a:pt x="3105" y="273"/>
                    </a:lnTo>
                    <a:lnTo>
                      <a:pt x="3149" y="238"/>
                    </a:lnTo>
                    <a:lnTo>
                      <a:pt x="3211" y="212"/>
                    </a:lnTo>
                    <a:lnTo>
                      <a:pt x="3238" y="150"/>
                    </a:lnTo>
                    <a:lnTo>
                      <a:pt x="3264" y="123"/>
                    </a:lnTo>
                    <a:lnTo>
                      <a:pt x="3352" y="97"/>
                    </a:lnTo>
                    <a:lnTo>
                      <a:pt x="3485" y="97"/>
                    </a:lnTo>
                    <a:lnTo>
                      <a:pt x="3555" y="70"/>
                    </a:lnTo>
                    <a:lnTo>
                      <a:pt x="3564" y="0"/>
                    </a:lnTo>
                    <a:lnTo>
                      <a:pt x="3617" y="44"/>
                    </a:lnTo>
                    <a:lnTo>
                      <a:pt x="3696" y="35"/>
                    </a:lnTo>
                    <a:lnTo>
                      <a:pt x="3758" y="17"/>
                    </a:lnTo>
                    <a:lnTo>
                      <a:pt x="3785" y="62"/>
                    </a:lnTo>
                    <a:lnTo>
                      <a:pt x="3793" y="106"/>
                    </a:lnTo>
                    <a:lnTo>
                      <a:pt x="3873" y="123"/>
                    </a:lnTo>
                    <a:lnTo>
                      <a:pt x="3917" y="150"/>
                    </a:lnTo>
                    <a:lnTo>
                      <a:pt x="3970" y="123"/>
                    </a:lnTo>
                    <a:lnTo>
                      <a:pt x="4032" y="185"/>
                    </a:lnTo>
                    <a:lnTo>
                      <a:pt x="4076" y="229"/>
                    </a:lnTo>
                    <a:lnTo>
                      <a:pt x="3996" y="273"/>
                    </a:lnTo>
                    <a:lnTo>
                      <a:pt x="4067" y="326"/>
                    </a:lnTo>
                    <a:lnTo>
                      <a:pt x="4102" y="353"/>
                    </a:lnTo>
                    <a:lnTo>
                      <a:pt x="4111" y="423"/>
                    </a:lnTo>
                    <a:lnTo>
                      <a:pt x="4217" y="450"/>
                    </a:lnTo>
                    <a:lnTo>
                      <a:pt x="4261" y="406"/>
                    </a:lnTo>
                    <a:lnTo>
                      <a:pt x="4367" y="459"/>
                    </a:lnTo>
                    <a:lnTo>
                      <a:pt x="4411" y="441"/>
                    </a:lnTo>
                    <a:lnTo>
                      <a:pt x="4447" y="467"/>
                    </a:lnTo>
                    <a:lnTo>
                      <a:pt x="4561" y="476"/>
                    </a:lnTo>
                    <a:lnTo>
                      <a:pt x="4614" y="547"/>
                    </a:lnTo>
                    <a:lnTo>
                      <a:pt x="4685" y="573"/>
                    </a:lnTo>
                    <a:lnTo>
                      <a:pt x="4755" y="582"/>
                    </a:lnTo>
                    <a:lnTo>
                      <a:pt x="4791" y="520"/>
                    </a:lnTo>
                    <a:lnTo>
                      <a:pt x="4852" y="520"/>
                    </a:lnTo>
                    <a:lnTo>
                      <a:pt x="4905" y="538"/>
                    </a:lnTo>
                    <a:lnTo>
                      <a:pt x="4870" y="582"/>
                    </a:lnTo>
                    <a:lnTo>
                      <a:pt x="4808" y="626"/>
                    </a:lnTo>
                    <a:lnTo>
                      <a:pt x="4791" y="697"/>
                    </a:lnTo>
                    <a:lnTo>
                      <a:pt x="4861" y="688"/>
                    </a:lnTo>
                    <a:lnTo>
                      <a:pt x="4870" y="767"/>
                    </a:lnTo>
                    <a:lnTo>
                      <a:pt x="4861" y="838"/>
                    </a:lnTo>
                    <a:lnTo>
                      <a:pt x="4817" y="856"/>
                    </a:lnTo>
                    <a:lnTo>
                      <a:pt x="4808" y="900"/>
                    </a:lnTo>
                    <a:lnTo>
                      <a:pt x="4852" y="953"/>
                    </a:lnTo>
                    <a:lnTo>
                      <a:pt x="4905" y="997"/>
                    </a:lnTo>
                    <a:lnTo>
                      <a:pt x="4870" y="1059"/>
                    </a:lnTo>
                    <a:lnTo>
                      <a:pt x="4808" y="1085"/>
                    </a:lnTo>
                    <a:lnTo>
                      <a:pt x="4835" y="1129"/>
                    </a:lnTo>
                    <a:lnTo>
                      <a:pt x="4914" y="1129"/>
                    </a:lnTo>
                    <a:lnTo>
                      <a:pt x="4923" y="1191"/>
                    </a:lnTo>
                    <a:lnTo>
                      <a:pt x="4985" y="1235"/>
                    </a:lnTo>
                    <a:lnTo>
                      <a:pt x="5038" y="1191"/>
                    </a:lnTo>
                    <a:lnTo>
                      <a:pt x="5064" y="1138"/>
                    </a:lnTo>
                    <a:lnTo>
                      <a:pt x="4994" y="1120"/>
                    </a:lnTo>
                    <a:lnTo>
                      <a:pt x="5038" y="1085"/>
                    </a:lnTo>
                    <a:lnTo>
                      <a:pt x="5117" y="1085"/>
                    </a:lnTo>
                    <a:lnTo>
                      <a:pt x="5170" y="1076"/>
                    </a:lnTo>
                    <a:lnTo>
                      <a:pt x="5250" y="1067"/>
                    </a:lnTo>
                    <a:lnTo>
                      <a:pt x="5214" y="1120"/>
                    </a:lnTo>
                    <a:lnTo>
                      <a:pt x="5214" y="1182"/>
                    </a:lnTo>
                    <a:lnTo>
                      <a:pt x="5276" y="1200"/>
                    </a:lnTo>
                    <a:lnTo>
                      <a:pt x="5329" y="1173"/>
                    </a:lnTo>
                    <a:lnTo>
                      <a:pt x="5355" y="1138"/>
                    </a:lnTo>
                    <a:lnTo>
                      <a:pt x="5426" y="1209"/>
                    </a:lnTo>
                    <a:lnTo>
                      <a:pt x="5435" y="1147"/>
                    </a:lnTo>
                    <a:lnTo>
                      <a:pt x="5479" y="1120"/>
                    </a:lnTo>
                    <a:lnTo>
                      <a:pt x="5532" y="1165"/>
                    </a:lnTo>
                    <a:lnTo>
                      <a:pt x="5558" y="1217"/>
                    </a:lnTo>
                    <a:lnTo>
                      <a:pt x="5523" y="1253"/>
                    </a:lnTo>
                    <a:lnTo>
                      <a:pt x="5567" y="1332"/>
                    </a:lnTo>
                    <a:lnTo>
                      <a:pt x="5638" y="1262"/>
                    </a:lnTo>
                    <a:lnTo>
                      <a:pt x="5700" y="1297"/>
                    </a:lnTo>
                    <a:lnTo>
                      <a:pt x="5761" y="1279"/>
                    </a:lnTo>
                    <a:lnTo>
                      <a:pt x="5779" y="1209"/>
                    </a:lnTo>
                    <a:lnTo>
                      <a:pt x="5779" y="1165"/>
                    </a:lnTo>
                    <a:lnTo>
                      <a:pt x="5814" y="1129"/>
                    </a:lnTo>
                    <a:lnTo>
                      <a:pt x="5858" y="1182"/>
                    </a:lnTo>
                    <a:lnTo>
                      <a:pt x="5823" y="1279"/>
                    </a:lnTo>
                    <a:lnTo>
                      <a:pt x="5814" y="1367"/>
                    </a:lnTo>
                    <a:lnTo>
                      <a:pt x="5841" y="1429"/>
                    </a:lnTo>
                    <a:lnTo>
                      <a:pt x="5814" y="1500"/>
                    </a:lnTo>
                    <a:lnTo>
                      <a:pt x="5788" y="1587"/>
                    </a:lnTo>
                    <a:lnTo>
                      <a:pt x="5797" y="1640"/>
                    </a:lnTo>
                    <a:lnTo>
                      <a:pt x="5250" y="4393"/>
                    </a:lnTo>
                    <a:lnTo>
                      <a:pt x="5197" y="4358"/>
                    </a:lnTo>
                    <a:lnTo>
                      <a:pt x="5170" y="4287"/>
                    </a:lnTo>
                    <a:lnTo>
                      <a:pt x="5117" y="4261"/>
                    </a:lnTo>
                    <a:lnTo>
                      <a:pt x="5100" y="4208"/>
                    </a:lnTo>
                    <a:lnTo>
                      <a:pt x="5100" y="4146"/>
                    </a:lnTo>
                    <a:lnTo>
                      <a:pt x="5064" y="4102"/>
                    </a:lnTo>
                    <a:lnTo>
                      <a:pt x="4985" y="4084"/>
                    </a:lnTo>
                    <a:lnTo>
                      <a:pt x="4941" y="4058"/>
                    </a:lnTo>
                    <a:lnTo>
                      <a:pt x="4888" y="4005"/>
                    </a:lnTo>
                    <a:lnTo>
                      <a:pt x="4861" y="3961"/>
                    </a:lnTo>
                    <a:lnTo>
                      <a:pt x="4782" y="3934"/>
                    </a:lnTo>
                    <a:lnTo>
                      <a:pt x="4729" y="3987"/>
                    </a:lnTo>
                    <a:lnTo>
                      <a:pt x="4676" y="4040"/>
                    </a:lnTo>
                    <a:lnTo>
                      <a:pt x="4579" y="4014"/>
                    </a:lnTo>
                    <a:lnTo>
                      <a:pt x="4508" y="4014"/>
                    </a:lnTo>
                    <a:lnTo>
                      <a:pt x="4411" y="4022"/>
                    </a:lnTo>
                    <a:lnTo>
                      <a:pt x="4341" y="4005"/>
                    </a:lnTo>
                    <a:lnTo>
                      <a:pt x="5108" y="2911"/>
                    </a:lnTo>
                    <a:lnTo>
                      <a:pt x="5082" y="2805"/>
                    </a:lnTo>
                    <a:lnTo>
                      <a:pt x="4994" y="2866"/>
                    </a:lnTo>
                    <a:lnTo>
                      <a:pt x="4994" y="2796"/>
                    </a:lnTo>
                    <a:lnTo>
                      <a:pt x="4932" y="2805"/>
                    </a:lnTo>
                    <a:lnTo>
                      <a:pt x="4923" y="2752"/>
                    </a:lnTo>
                    <a:lnTo>
                      <a:pt x="4905" y="2699"/>
                    </a:lnTo>
                    <a:lnTo>
                      <a:pt x="4817" y="2743"/>
                    </a:lnTo>
                    <a:lnTo>
                      <a:pt x="4764" y="2725"/>
                    </a:lnTo>
                    <a:lnTo>
                      <a:pt x="4817" y="2681"/>
                    </a:lnTo>
                    <a:lnTo>
                      <a:pt x="4764" y="2664"/>
                    </a:lnTo>
                    <a:lnTo>
                      <a:pt x="4702" y="2690"/>
                    </a:lnTo>
                    <a:lnTo>
                      <a:pt x="4658" y="2619"/>
                    </a:lnTo>
                    <a:lnTo>
                      <a:pt x="4614" y="2646"/>
                    </a:lnTo>
                    <a:lnTo>
                      <a:pt x="4552" y="2602"/>
                    </a:lnTo>
                    <a:lnTo>
                      <a:pt x="4535" y="2664"/>
                    </a:lnTo>
                    <a:lnTo>
                      <a:pt x="4464" y="2655"/>
                    </a:lnTo>
                    <a:lnTo>
                      <a:pt x="4455" y="2593"/>
                    </a:lnTo>
                    <a:lnTo>
                      <a:pt x="4429" y="2540"/>
                    </a:lnTo>
                    <a:lnTo>
                      <a:pt x="4349" y="2531"/>
                    </a:lnTo>
                    <a:lnTo>
                      <a:pt x="4296" y="2487"/>
                    </a:lnTo>
                    <a:lnTo>
                      <a:pt x="4235" y="2496"/>
                    </a:lnTo>
                    <a:lnTo>
                      <a:pt x="4226" y="2452"/>
                    </a:lnTo>
                    <a:lnTo>
                      <a:pt x="4164" y="2408"/>
                    </a:lnTo>
                    <a:lnTo>
                      <a:pt x="4102" y="2434"/>
                    </a:lnTo>
                    <a:lnTo>
                      <a:pt x="4032" y="2399"/>
                    </a:lnTo>
                    <a:lnTo>
                      <a:pt x="4041" y="2487"/>
                    </a:lnTo>
                    <a:lnTo>
                      <a:pt x="3952" y="2469"/>
                    </a:lnTo>
                    <a:lnTo>
                      <a:pt x="3882" y="2461"/>
                    </a:lnTo>
                    <a:lnTo>
                      <a:pt x="3873" y="2514"/>
                    </a:lnTo>
                    <a:lnTo>
                      <a:pt x="3846" y="2575"/>
                    </a:lnTo>
                    <a:lnTo>
                      <a:pt x="3776" y="2593"/>
                    </a:lnTo>
                    <a:lnTo>
                      <a:pt x="3732" y="2575"/>
                    </a:lnTo>
                    <a:lnTo>
                      <a:pt x="3652" y="2602"/>
                    </a:lnTo>
                    <a:lnTo>
                      <a:pt x="3599" y="2611"/>
                    </a:lnTo>
                    <a:lnTo>
                      <a:pt x="3538" y="2558"/>
                    </a:lnTo>
                    <a:lnTo>
                      <a:pt x="3502" y="2487"/>
                    </a:lnTo>
                    <a:lnTo>
                      <a:pt x="3467" y="2593"/>
                    </a:lnTo>
                    <a:lnTo>
                      <a:pt x="3440" y="2478"/>
                    </a:lnTo>
                    <a:lnTo>
                      <a:pt x="3352" y="2461"/>
                    </a:lnTo>
                    <a:lnTo>
                      <a:pt x="3308" y="2434"/>
                    </a:lnTo>
                    <a:lnTo>
                      <a:pt x="3202" y="2452"/>
                    </a:lnTo>
                    <a:lnTo>
                      <a:pt x="3193" y="2381"/>
                    </a:lnTo>
                    <a:lnTo>
                      <a:pt x="3132" y="2408"/>
                    </a:lnTo>
                    <a:lnTo>
                      <a:pt x="3070" y="2425"/>
                    </a:lnTo>
                    <a:lnTo>
                      <a:pt x="3043" y="2496"/>
                    </a:lnTo>
                    <a:lnTo>
                      <a:pt x="3035" y="2549"/>
                    </a:lnTo>
                    <a:lnTo>
                      <a:pt x="2982" y="2566"/>
                    </a:lnTo>
                    <a:lnTo>
                      <a:pt x="2973" y="2611"/>
                    </a:lnTo>
                    <a:lnTo>
                      <a:pt x="2902" y="2611"/>
                    </a:lnTo>
                    <a:lnTo>
                      <a:pt x="2814" y="2593"/>
                    </a:lnTo>
                    <a:lnTo>
                      <a:pt x="2752" y="2646"/>
                    </a:lnTo>
                    <a:lnTo>
                      <a:pt x="2690" y="2716"/>
                    </a:lnTo>
                    <a:lnTo>
                      <a:pt x="2637" y="2708"/>
                    </a:lnTo>
                    <a:lnTo>
                      <a:pt x="2567" y="2734"/>
                    </a:lnTo>
                    <a:lnTo>
                      <a:pt x="2496" y="2752"/>
                    </a:lnTo>
                    <a:lnTo>
                      <a:pt x="2434" y="2716"/>
                    </a:lnTo>
                    <a:lnTo>
                      <a:pt x="2346" y="2708"/>
                    </a:lnTo>
                    <a:lnTo>
                      <a:pt x="2267" y="2725"/>
                    </a:lnTo>
                    <a:lnTo>
                      <a:pt x="2205" y="2699"/>
                    </a:lnTo>
                    <a:lnTo>
                      <a:pt x="2152" y="2672"/>
                    </a:lnTo>
                    <a:lnTo>
                      <a:pt x="2117" y="2725"/>
                    </a:lnTo>
                    <a:lnTo>
                      <a:pt x="2073" y="2769"/>
                    </a:lnTo>
                    <a:lnTo>
                      <a:pt x="2037" y="2699"/>
                    </a:lnTo>
                    <a:lnTo>
                      <a:pt x="2011" y="2752"/>
                    </a:lnTo>
                    <a:lnTo>
                      <a:pt x="1896" y="2761"/>
                    </a:lnTo>
                    <a:lnTo>
                      <a:pt x="1799" y="2778"/>
                    </a:lnTo>
                    <a:lnTo>
                      <a:pt x="1764" y="2725"/>
                    </a:lnTo>
                    <a:lnTo>
                      <a:pt x="1764" y="2690"/>
                    </a:lnTo>
                    <a:lnTo>
                      <a:pt x="1711" y="2672"/>
                    </a:lnTo>
                    <a:lnTo>
                      <a:pt x="1631" y="2672"/>
                    </a:lnTo>
                    <a:lnTo>
                      <a:pt x="1552" y="2646"/>
                    </a:lnTo>
                    <a:lnTo>
                      <a:pt x="1526" y="2611"/>
                    </a:lnTo>
                    <a:lnTo>
                      <a:pt x="1491" y="2540"/>
                    </a:lnTo>
                    <a:lnTo>
                      <a:pt x="1543" y="2522"/>
                    </a:lnTo>
                    <a:lnTo>
                      <a:pt x="1570" y="2478"/>
                    </a:lnTo>
                    <a:lnTo>
                      <a:pt x="1623" y="2443"/>
                    </a:lnTo>
                    <a:lnTo>
                      <a:pt x="1578" y="2399"/>
                    </a:lnTo>
                    <a:lnTo>
                      <a:pt x="1614" y="2372"/>
                    </a:lnTo>
                    <a:lnTo>
                      <a:pt x="1561" y="2319"/>
                    </a:lnTo>
                    <a:lnTo>
                      <a:pt x="1570" y="2258"/>
                    </a:lnTo>
                    <a:lnTo>
                      <a:pt x="1570" y="2205"/>
                    </a:lnTo>
                    <a:lnTo>
                      <a:pt x="1517" y="2187"/>
                    </a:lnTo>
                    <a:lnTo>
                      <a:pt x="1517" y="2134"/>
                    </a:lnTo>
                    <a:lnTo>
                      <a:pt x="1456" y="2143"/>
                    </a:lnTo>
                    <a:lnTo>
                      <a:pt x="1447" y="2081"/>
                    </a:lnTo>
                    <a:lnTo>
                      <a:pt x="1421" y="2134"/>
                    </a:lnTo>
                    <a:lnTo>
                      <a:pt x="1368" y="2108"/>
                    </a:lnTo>
                    <a:lnTo>
                      <a:pt x="1324" y="2143"/>
                    </a:lnTo>
                    <a:lnTo>
                      <a:pt x="1244" y="2143"/>
                    </a:lnTo>
                    <a:lnTo>
                      <a:pt x="1191" y="2125"/>
                    </a:lnTo>
                    <a:lnTo>
                      <a:pt x="1147" y="2072"/>
                    </a:lnTo>
                    <a:lnTo>
                      <a:pt x="1094" y="2072"/>
                    </a:lnTo>
                    <a:lnTo>
                      <a:pt x="1050" y="2019"/>
                    </a:lnTo>
                    <a:lnTo>
                      <a:pt x="1068" y="1958"/>
                    </a:lnTo>
                    <a:lnTo>
                      <a:pt x="1138" y="1914"/>
                    </a:lnTo>
                    <a:lnTo>
                      <a:pt x="1076" y="1896"/>
                    </a:lnTo>
                    <a:lnTo>
                      <a:pt x="1121" y="1843"/>
                    </a:lnTo>
                    <a:lnTo>
                      <a:pt x="1059" y="1808"/>
                    </a:lnTo>
                    <a:lnTo>
                      <a:pt x="1015" y="1772"/>
                    </a:lnTo>
                    <a:lnTo>
                      <a:pt x="1032" y="1737"/>
                    </a:lnTo>
                    <a:lnTo>
                      <a:pt x="979" y="1702"/>
                    </a:lnTo>
                    <a:lnTo>
                      <a:pt x="971" y="1649"/>
                    </a:lnTo>
                    <a:lnTo>
                      <a:pt x="909" y="1605"/>
                    </a:lnTo>
                    <a:lnTo>
                      <a:pt x="873" y="1578"/>
                    </a:lnTo>
                    <a:lnTo>
                      <a:pt x="662" y="1562"/>
                    </a:lnTo>
                    <a:lnTo>
                      <a:pt x="618" y="1535"/>
                    </a:lnTo>
                    <a:lnTo>
                      <a:pt x="582" y="1473"/>
                    </a:lnTo>
                    <a:lnTo>
                      <a:pt x="556" y="1420"/>
                    </a:lnTo>
                    <a:lnTo>
                      <a:pt x="503" y="1456"/>
                    </a:lnTo>
                    <a:lnTo>
                      <a:pt x="450" y="1438"/>
                    </a:lnTo>
                    <a:lnTo>
                      <a:pt x="423" y="1385"/>
                    </a:lnTo>
                    <a:lnTo>
                      <a:pt x="326" y="1350"/>
                    </a:lnTo>
                    <a:lnTo>
                      <a:pt x="256" y="1332"/>
                    </a:lnTo>
                    <a:lnTo>
                      <a:pt x="194" y="1350"/>
                    </a:lnTo>
                    <a:lnTo>
                      <a:pt x="141" y="1306"/>
                    </a:lnTo>
                    <a:lnTo>
                      <a:pt x="150" y="1253"/>
                    </a:lnTo>
                    <a:lnTo>
                      <a:pt x="123" y="1209"/>
                    </a:lnTo>
                    <a:lnTo>
                      <a:pt x="159" y="1165"/>
                    </a:lnTo>
                    <a:lnTo>
                      <a:pt x="123" y="1112"/>
                    </a:lnTo>
                    <a:lnTo>
                      <a:pt x="79" y="1085"/>
                    </a:lnTo>
                    <a:lnTo>
                      <a:pt x="0" y="1041"/>
                    </a:lnTo>
                    <a:lnTo>
                      <a:pt x="62" y="997"/>
                    </a:lnTo>
                    <a:lnTo>
                      <a:pt x="53" y="944"/>
                    </a:lnTo>
                    <a:lnTo>
                      <a:pt x="0" y="856"/>
                    </a:lnTo>
                  </a:path>
                </a:pathLst>
              </a:custGeom>
              <a:solidFill>
                <a:srgbClr val="CCCCFF"/>
              </a:solidFill>
              <a:ln>
                <a:solidFill>
                  <a:schemeClr val="bg1"/>
                </a:solidFill>
              </a:ln>
              <a:effectLst/>
            </p:spPr>
            <p:txBody>
              <a:bodyPr wrap="none" anchor="ctr"/>
              <a:lstStyle/>
              <a:p>
                <a:pPr eaLnBrk="1">
                  <a:lnSpc>
                    <a:spcPct val="93000"/>
                  </a:lnSpc>
                  <a:buClr>
                    <a:srgbClr val="000000"/>
                  </a:buClr>
                  <a:buSzPct val="100000"/>
                  <a:buFont typeface="Times New Roman" panose="02020603050405020304" pitchFamily="18" charset="0"/>
                  <a:buNone/>
                  <a:defRPr/>
                </a:pPr>
                <a:endParaRPr lang="es-CO"/>
              </a:p>
            </p:txBody>
          </p:sp>
          <p:sp>
            <p:nvSpPr>
              <p:cNvPr id="66" name="Freeform 31">
                <a:extLst>
                  <a:ext uri="{FF2B5EF4-FFF2-40B4-BE49-F238E27FC236}">
                    <a16:creationId xmlns="" xmlns:a16="http://schemas.microsoft.com/office/drawing/2014/main" id="{8AF02F72-C7FF-4AAA-B7CA-E45CE8CF78AD}"/>
                  </a:ext>
                </a:extLst>
              </p:cNvPr>
              <p:cNvSpPr>
                <a:spLocks noChangeArrowheads="1"/>
              </p:cNvSpPr>
              <p:nvPr/>
            </p:nvSpPr>
            <p:spPr bwMode="auto">
              <a:xfrm>
                <a:off x="5361483" y="1343000"/>
                <a:ext cx="231775" cy="288925"/>
              </a:xfrm>
              <a:custGeom>
                <a:avLst/>
                <a:gdLst>
                  <a:gd name="T0" fmla="*/ 205902 w 645"/>
                  <a:gd name="T1" fmla="*/ 0 h 804"/>
                  <a:gd name="T2" fmla="*/ 174280 w 645"/>
                  <a:gd name="T3" fmla="*/ 0 h 804"/>
                  <a:gd name="T4" fmla="*/ 136190 w 645"/>
                  <a:gd name="T5" fmla="*/ 6468 h 804"/>
                  <a:gd name="T6" fmla="*/ 113911 w 645"/>
                  <a:gd name="T7" fmla="*/ 25155 h 804"/>
                  <a:gd name="T8" fmla="*/ 95225 w 645"/>
                  <a:gd name="T9" fmla="*/ 44201 h 804"/>
                  <a:gd name="T10" fmla="*/ 76180 w 645"/>
                  <a:gd name="T11" fmla="*/ 50670 h 804"/>
                  <a:gd name="T12" fmla="*/ 69712 w 645"/>
                  <a:gd name="T13" fmla="*/ 63247 h 804"/>
                  <a:gd name="T14" fmla="*/ 44199 w 645"/>
                  <a:gd name="T15" fmla="*/ 72950 h 804"/>
                  <a:gd name="T16" fmla="*/ 15811 w 645"/>
                  <a:gd name="T17" fmla="*/ 76184 h 804"/>
                  <a:gd name="T18" fmla="*/ 3234 w 645"/>
                  <a:gd name="T19" fmla="*/ 95230 h 804"/>
                  <a:gd name="T20" fmla="*/ 0 w 645"/>
                  <a:gd name="T21" fmla="*/ 117151 h 804"/>
                  <a:gd name="T22" fmla="*/ 3234 w 645"/>
                  <a:gd name="T23" fmla="*/ 139431 h 804"/>
                  <a:gd name="T24" fmla="*/ 6109 w 645"/>
                  <a:gd name="T25" fmla="*/ 161712 h 804"/>
                  <a:gd name="T26" fmla="*/ 3234 w 645"/>
                  <a:gd name="T27" fmla="*/ 183992 h 804"/>
                  <a:gd name="T28" fmla="*/ 19045 w 645"/>
                  <a:gd name="T29" fmla="*/ 196570 h 804"/>
                  <a:gd name="T30" fmla="*/ 22279 w 645"/>
                  <a:gd name="T31" fmla="*/ 215616 h 804"/>
                  <a:gd name="T32" fmla="*/ 44199 w 645"/>
                  <a:gd name="T33" fmla="*/ 215616 h 804"/>
                  <a:gd name="T34" fmla="*/ 63244 w 645"/>
                  <a:gd name="T35" fmla="*/ 228193 h 804"/>
                  <a:gd name="T36" fmla="*/ 66478 w 645"/>
                  <a:gd name="T37" fmla="*/ 247239 h 804"/>
                  <a:gd name="T38" fmla="*/ 91991 w 645"/>
                  <a:gd name="T39" fmla="*/ 244005 h 804"/>
                  <a:gd name="T40" fmla="*/ 120379 w 645"/>
                  <a:gd name="T41" fmla="*/ 250474 h 804"/>
                  <a:gd name="T42" fmla="*/ 136190 w 645"/>
                  <a:gd name="T43" fmla="*/ 256942 h 804"/>
                  <a:gd name="T44" fmla="*/ 155235 w 645"/>
                  <a:gd name="T45" fmla="*/ 288566 h 804"/>
                  <a:gd name="T46" fmla="*/ 171046 w 645"/>
                  <a:gd name="T47" fmla="*/ 275988 h 804"/>
                  <a:gd name="T48" fmla="*/ 180749 w 645"/>
                  <a:gd name="T49" fmla="*/ 253708 h 804"/>
                  <a:gd name="T50" fmla="*/ 186857 w 645"/>
                  <a:gd name="T51" fmla="*/ 237896 h 804"/>
                  <a:gd name="T52" fmla="*/ 196560 w 645"/>
                  <a:gd name="T53" fmla="*/ 212381 h 804"/>
                  <a:gd name="T54" fmla="*/ 199794 w 645"/>
                  <a:gd name="T55" fmla="*/ 193335 h 804"/>
                  <a:gd name="T56" fmla="*/ 215605 w 645"/>
                  <a:gd name="T57" fmla="*/ 171055 h 804"/>
                  <a:gd name="T58" fmla="*/ 224948 w 645"/>
                  <a:gd name="T59" fmla="*/ 152009 h 804"/>
                  <a:gd name="T60" fmla="*/ 224948 w 645"/>
                  <a:gd name="T61" fmla="*/ 126854 h 804"/>
                  <a:gd name="T62" fmla="*/ 218839 w 645"/>
                  <a:gd name="T63" fmla="*/ 107808 h 804"/>
                  <a:gd name="T64" fmla="*/ 231416 w 645"/>
                  <a:gd name="T65" fmla="*/ 85528 h 804"/>
                  <a:gd name="T66" fmla="*/ 222073 w 645"/>
                  <a:gd name="T67" fmla="*/ 63247 h 804"/>
                  <a:gd name="T68" fmla="*/ 222073 w 645"/>
                  <a:gd name="T69" fmla="*/ 25155 h 804"/>
                  <a:gd name="T70" fmla="*/ 205902 w 645"/>
                  <a:gd name="T71" fmla="*/ 0 h 8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5" h="804">
                    <a:moveTo>
                      <a:pt x="573" y="0"/>
                    </a:moveTo>
                    <a:lnTo>
                      <a:pt x="485" y="0"/>
                    </a:lnTo>
                    <a:lnTo>
                      <a:pt x="379" y="18"/>
                    </a:lnTo>
                    <a:lnTo>
                      <a:pt x="317" y="70"/>
                    </a:lnTo>
                    <a:lnTo>
                      <a:pt x="265" y="123"/>
                    </a:lnTo>
                    <a:lnTo>
                      <a:pt x="212" y="141"/>
                    </a:lnTo>
                    <a:lnTo>
                      <a:pt x="194" y="176"/>
                    </a:lnTo>
                    <a:lnTo>
                      <a:pt x="123" y="203"/>
                    </a:lnTo>
                    <a:lnTo>
                      <a:pt x="44" y="212"/>
                    </a:lnTo>
                    <a:lnTo>
                      <a:pt x="9" y="265"/>
                    </a:lnTo>
                    <a:lnTo>
                      <a:pt x="0" y="326"/>
                    </a:lnTo>
                    <a:lnTo>
                      <a:pt x="9" y="388"/>
                    </a:lnTo>
                    <a:lnTo>
                      <a:pt x="17" y="450"/>
                    </a:lnTo>
                    <a:lnTo>
                      <a:pt x="9" y="512"/>
                    </a:lnTo>
                    <a:lnTo>
                      <a:pt x="53" y="547"/>
                    </a:lnTo>
                    <a:lnTo>
                      <a:pt x="62" y="600"/>
                    </a:lnTo>
                    <a:lnTo>
                      <a:pt x="123" y="600"/>
                    </a:lnTo>
                    <a:lnTo>
                      <a:pt x="176" y="635"/>
                    </a:lnTo>
                    <a:lnTo>
                      <a:pt x="185" y="688"/>
                    </a:lnTo>
                    <a:lnTo>
                      <a:pt x="256" y="679"/>
                    </a:lnTo>
                    <a:lnTo>
                      <a:pt x="335" y="697"/>
                    </a:lnTo>
                    <a:lnTo>
                      <a:pt x="379" y="715"/>
                    </a:lnTo>
                    <a:lnTo>
                      <a:pt x="432" y="803"/>
                    </a:lnTo>
                    <a:lnTo>
                      <a:pt x="476" y="768"/>
                    </a:lnTo>
                    <a:lnTo>
                      <a:pt x="503" y="706"/>
                    </a:lnTo>
                    <a:lnTo>
                      <a:pt x="520" y="662"/>
                    </a:lnTo>
                    <a:lnTo>
                      <a:pt x="547" y="591"/>
                    </a:lnTo>
                    <a:lnTo>
                      <a:pt x="556" y="538"/>
                    </a:lnTo>
                    <a:lnTo>
                      <a:pt x="600" y="476"/>
                    </a:lnTo>
                    <a:lnTo>
                      <a:pt x="626" y="423"/>
                    </a:lnTo>
                    <a:lnTo>
                      <a:pt x="626" y="353"/>
                    </a:lnTo>
                    <a:lnTo>
                      <a:pt x="609" y="300"/>
                    </a:lnTo>
                    <a:lnTo>
                      <a:pt x="644" y="238"/>
                    </a:lnTo>
                    <a:lnTo>
                      <a:pt x="618" y="176"/>
                    </a:lnTo>
                    <a:lnTo>
                      <a:pt x="618" y="70"/>
                    </a:lnTo>
                    <a:lnTo>
                      <a:pt x="573" y="0"/>
                    </a:lnTo>
                  </a:path>
                </a:pathLst>
              </a:custGeom>
              <a:solidFill>
                <a:srgbClr val="27A6D3"/>
              </a:solidFill>
              <a:ln w="9525">
                <a:solidFill>
                  <a:schemeClr val="bg1"/>
                </a:solidFill>
                <a:round/>
                <a:headEnd/>
                <a:tailEnd/>
              </a:ln>
            </p:spPr>
            <p:txBody>
              <a:bodyPr wrap="none" anchor="ctr"/>
              <a:lstStyle/>
              <a:p>
                <a:endParaRPr lang="es-CO"/>
              </a:p>
            </p:txBody>
          </p:sp>
          <p:cxnSp>
            <p:nvCxnSpPr>
              <p:cNvPr id="67" name="Conector recto 66">
                <a:extLst>
                  <a:ext uri="{FF2B5EF4-FFF2-40B4-BE49-F238E27FC236}">
                    <a16:creationId xmlns="" xmlns:a16="http://schemas.microsoft.com/office/drawing/2014/main" id="{2355E152-8275-4923-8671-AFEC67981849}"/>
                  </a:ext>
                </a:extLst>
              </p:cNvPr>
              <p:cNvCxnSpPr/>
              <p:nvPr/>
            </p:nvCxnSpPr>
            <p:spPr bwMode="auto">
              <a:xfrm>
                <a:off x="-2258360" y="1800119"/>
                <a:ext cx="6978494" cy="3750936"/>
              </a:xfrm>
              <a:prstGeom prst="line">
                <a:avLst/>
              </a:prstGeom>
              <a:solidFill>
                <a:srgbClr val="00B8FF"/>
              </a:solidFill>
              <a:ln w="9525" cap="flat" cmpd="sng" algn="ctr">
                <a:solidFill>
                  <a:schemeClr val="accent4">
                    <a:lumMod val="40000"/>
                    <a:lumOff val="60000"/>
                  </a:schemeClr>
                </a:solidFill>
                <a:prstDash val="solid"/>
                <a:round/>
                <a:headEnd type="none" w="med" len="med"/>
                <a:tailEnd type="none" w="med" len="med"/>
              </a:ln>
              <a:effectLst>
                <a:glow rad="63500">
                  <a:srgbClr val="FFC000">
                    <a:alpha val="40000"/>
                  </a:srgbClr>
                </a:glow>
                <a:outerShdw dist="35921" dir="2700000" algn="ctr" rotWithShape="0">
                  <a:schemeClr val="bg2"/>
                </a:outerShdw>
              </a:effectLst>
            </p:spPr>
          </p:cxnSp>
          <p:cxnSp>
            <p:nvCxnSpPr>
              <p:cNvPr id="68" name="Conector recto 67">
                <a:extLst>
                  <a:ext uri="{FF2B5EF4-FFF2-40B4-BE49-F238E27FC236}">
                    <a16:creationId xmlns="" xmlns:a16="http://schemas.microsoft.com/office/drawing/2014/main" id="{E6CA966C-0E97-43B4-835B-FF2EEBD1E0F8}"/>
                  </a:ext>
                </a:extLst>
              </p:cNvPr>
              <p:cNvCxnSpPr/>
              <p:nvPr/>
            </p:nvCxnSpPr>
            <p:spPr bwMode="auto">
              <a:xfrm>
                <a:off x="2947036" y="3328068"/>
                <a:ext cx="4992999" cy="3041807"/>
              </a:xfrm>
              <a:prstGeom prst="line">
                <a:avLst/>
              </a:prstGeom>
              <a:ln>
                <a:solidFill>
                  <a:schemeClr val="accent4">
                    <a:lumMod val="40000"/>
                    <a:lumOff val="60000"/>
                  </a:schemeClr>
                </a:solidFill>
                <a:headEnd type="none" w="med" len="med"/>
                <a:tailEnd type="none" w="med" len="med"/>
              </a:ln>
              <a:effectLst>
                <a:glow rad="63500">
                  <a:srgbClr val="FFC000">
                    <a:alpha val="40000"/>
                  </a:srgbClr>
                </a:glow>
              </a:effectLst>
            </p:spPr>
            <p:style>
              <a:lnRef idx="1">
                <a:schemeClr val="accent1"/>
              </a:lnRef>
              <a:fillRef idx="0">
                <a:schemeClr val="accent1"/>
              </a:fillRef>
              <a:effectRef idx="0">
                <a:schemeClr val="accent1"/>
              </a:effectRef>
              <a:fontRef idx="minor">
                <a:schemeClr val="tx1"/>
              </a:fontRef>
            </p:style>
          </p:cxnSp>
        </p:grpSp>
        <p:grpSp>
          <p:nvGrpSpPr>
            <p:cNvPr id="19" name="Grupo 18">
              <a:extLst>
                <a:ext uri="{FF2B5EF4-FFF2-40B4-BE49-F238E27FC236}">
                  <a16:creationId xmlns="" xmlns:a16="http://schemas.microsoft.com/office/drawing/2014/main" id="{EE382A5F-0668-4C9E-A074-60A178ADFFBD}"/>
                </a:ext>
              </a:extLst>
            </p:cNvPr>
            <p:cNvGrpSpPr/>
            <p:nvPr/>
          </p:nvGrpSpPr>
          <p:grpSpPr>
            <a:xfrm>
              <a:off x="1833004" y="760023"/>
              <a:ext cx="5355558" cy="3609543"/>
              <a:chOff x="1258888" y="395288"/>
              <a:chExt cx="5295900" cy="4352925"/>
            </a:xfrm>
          </p:grpSpPr>
          <p:grpSp>
            <p:nvGrpSpPr>
              <p:cNvPr id="20" name="Grupo 1">
                <a:extLst>
                  <a:ext uri="{FF2B5EF4-FFF2-40B4-BE49-F238E27FC236}">
                    <a16:creationId xmlns="" xmlns:a16="http://schemas.microsoft.com/office/drawing/2014/main" id="{985E6AB5-5585-4B0D-BA6E-E0062F4B3049}"/>
                  </a:ext>
                </a:extLst>
              </p:cNvPr>
              <p:cNvGrpSpPr>
                <a:grpSpLocks/>
              </p:cNvGrpSpPr>
              <p:nvPr/>
            </p:nvGrpSpPr>
            <p:grpSpPr bwMode="auto">
              <a:xfrm>
                <a:off x="1258888" y="395288"/>
                <a:ext cx="4891087" cy="4144962"/>
                <a:chOff x="-380054" y="448468"/>
                <a:chExt cx="3372104" cy="2652589"/>
              </a:xfrm>
            </p:grpSpPr>
            <p:sp>
              <p:nvSpPr>
                <p:cNvPr id="33" name="Freeform 26">
                  <a:extLst>
                    <a:ext uri="{FF2B5EF4-FFF2-40B4-BE49-F238E27FC236}">
                      <a16:creationId xmlns="" xmlns:a16="http://schemas.microsoft.com/office/drawing/2014/main" id="{30EB4407-B7F1-41BF-9136-8E87261F6338}"/>
                    </a:ext>
                  </a:extLst>
                </p:cNvPr>
                <p:cNvSpPr>
                  <a:spLocks noChangeArrowheads="1"/>
                </p:cNvSpPr>
                <p:nvPr/>
              </p:nvSpPr>
              <p:spPr bwMode="auto">
                <a:xfrm>
                  <a:off x="-380054" y="1070720"/>
                  <a:ext cx="1434973" cy="747344"/>
                </a:xfrm>
                <a:custGeom>
                  <a:avLst/>
                  <a:gdLst>
                    <a:gd name="T0" fmla="*/ 84779 w 3893"/>
                    <a:gd name="T1" fmla="*/ 439101 h 2056"/>
                    <a:gd name="T2" fmla="*/ 149653 w 3893"/>
                    <a:gd name="T3" fmla="*/ 455458 h 2056"/>
                    <a:gd name="T4" fmla="*/ 204943 w 3893"/>
                    <a:gd name="T5" fmla="*/ 442372 h 2056"/>
                    <a:gd name="T6" fmla="*/ 270186 w 3893"/>
                    <a:gd name="T7" fmla="*/ 455458 h 2056"/>
                    <a:gd name="T8" fmla="*/ 322159 w 3893"/>
                    <a:gd name="T9" fmla="*/ 394391 h 2056"/>
                    <a:gd name="T10" fmla="*/ 361231 w 3893"/>
                    <a:gd name="T11" fmla="*/ 375126 h 2056"/>
                    <a:gd name="T12" fmla="*/ 429423 w 3893"/>
                    <a:gd name="T13" fmla="*/ 397663 h 2056"/>
                    <a:gd name="T14" fmla="*/ 488031 w 3893"/>
                    <a:gd name="T15" fmla="*/ 442372 h 2056"/>
                    <a:gd name="T16" fmla="*/ 556223 w 3893"/>
                    <a:gd name="T17" fmla="*/ 493625 h 2056"/>
                    <a:gd name="T18" fmla="*/ 696292 w 3893"/>
                    <a:gd name="T19" fmla="*/ 548149 h 2056"/>
                    <a:gd name="T20" fmla="*/ 771118 w 3893"/>
                    <a:gd name="T21" fmla="*/ 564506 h 2056"/>
                    <a:gd name="T22" fmla="*/ 855528 w 3893"/>
                    <a:gd name="T23" fmla="*/ 557964 h 2056"/>
                    <a:gd name="T24" fmla="*/ 907502 w 3893"/>
                    <a:gd name="T25" fmla="*/ 567414 h 2056"/>
                    <a:gd name="T26" fmla="*/ 972744 w 3893"/>
                    <a:gd name="T27" fmla="*/ 612488 h 2056"/>
                    <a:gd name="T28" fmla="*/ 1044253 w 3893"/>
                    <a:gd name="T29" fmla="*/ 615759 h 2056"/>
                    <a:gd name="T30" fmla="*/ 1092909 w 3893"/>
                    <a:gd name="T31" fmla="*/ 673555 h 2056"/>
                    <a:gd name="T32" fmla="*/ 1151517 w 3893"/>
                    <a:gd name="T33" fmla="*/ 708814 h 2056"/>
                    <a:gd name="T34" fmla="*/ 1213442 w 3893"/>
                    <a:gd name="T35" fmla="*/ 746981 h 2056"/>
                    <a:gd name="T36" fmla="*/ 1369362 w 3893"/>
                    <a:gd name="T37" fmla="*/ 654289 h 2056"/>
                    <a:gd name="T38" fmla="*/ 1317389 w 3893"/>
                    <a:gd name="T39" fmla="*/ 615759 h 2056"/>
                    <a:gd name="T40" fmla="*/ 1268733 w 3893"/>
                    <a:gd name="T41" fmla="*/ 615759 h 2056"/>
                    <a:gd name="T42" fmla="*/ 1216760 w 3893"/>
                    <a:gd name="T43" fmla="*/ 570686 h 2056"/>
                    <a:gd name="T44" fmla="*/ 1164418 w 3893"/>
                    <a:gd name="T45" fmla="*/ 580500 h 2056"/>
                    <a:gd name="T46" fmla="*/ 1112445 w 3893"/>
                    <a:gd name="T47" fmla="*/ 573957 h 2056"/>
                    <a:gd name="T48" fmla="*/ 1086643 w 3893"/>
                    <a:gd name="T49" fmla="*/ 535427 h 2056"/>
                    <a:gd name="T50" fmla="*/ 1076691 w 3893"/>
                    <a:gd name="T51" fmla="*/ 496897 h 2056"/>
                    <a:gd name="T52" fmla="*/ 1031352 w 3893"/>
                    <a:gd name="T53" fmla="*/ 448915 h 2056"/>
                    <a:gd name="T54" fmla="*/ 946574 w 3893"/>
                    <a:gd name="T55" fmla="*/ 445644 h 2056"/>
                    <a:gd name="T56" fmla="*/ 936990 w 3893"/>
                    <a:gd name="T57" fmla="*/ 384577 h 2056"/>
                    <a:gd name="T58" fmla="*/ 894600 w 3893"/>
                    <a:gd name="T59" fmla="*/ 352589 h 2056"/>
                    <a:gd name="T60" fmla="*/ 848894 w 3893"/>
                    <a:gd name="T61" fmla="*/ 346410 h 2056"/>
                    <a:gd name="T62" fmla="*/ 835992 w 3893"/>
                    <a:gd name="T63" fmla="*/ 301337 h 2056"/>
                    <a:gd name="T64" fmla="*/ 819774 w 3893"/>
                    <a:gd name="T65" fmla="*/ 259535 h 2056"/>
                    <a:gd name="T66" fmla="*/ 735364 w 3893"/>
                    <a:gd name="T67" fmla="*/ 246813 h 2056"/>
                    <a:gd name="T68" fmla="*/ 680073 w 3893"/>
                    <a:gd name="T69" fmla="*/ 211554 h 2056"/>
                    <a:gd name="T70" fmla="*/ 614830 w 3893"/>
                    <a:gd name="T71" fmla="*/ 208282 h 2056"/>
                    <a:gd name="T72" fmla="*/ 549956 w 3893"/>
                    <a:gd name="T73" fmla="*/ 201739 h 2056"/>
                    <a:gd name="T74" fmla="*/ 517151 w 3893"/>
                    <a:gd name="T75" fmla="*/ 147215 h 2056"/>
                    <a:gd name="T76" fmla="*/ 452276 w 3893"/>
                    <a:gd name="T77" fmla="*/ 134493 h 2056"/>
                    <a:gd name="T78" fmla="*/ 409887 w 3893"/>
                    <a:gd name="T79" fmla="*/ 153758 h 2056"/>
                    <a:gd name="T80" fmla="*/ 345013 w 3893"/>
                    <a:gd name="T81" fmla="*/ 169752 h 2056"/>
                    <a:gd name="T82" fmla="*/ 289722 w 3893"/>
                    <a:gd name="T83" fmla="*/ 163572 h 2056"/>
                    <a:gd name="T84" fmla="*/ 240698 w 3893"/>
                    <a:gd name="T85" fmla="*/ 111956 h 2056"/>
                    <a:gd name="T86" fmla="*/ 227797 w 3893"/>
                    <a:gd name="T87" fmla="*/ 12722 h 2056"/>
                    <a:gd name="T88" fmla="*/ 162554 w 3893"/>
                    <a:gd name="T89" fmla="*/ 28716 h 2056"/>
                    <a:gd name="T90" fmla="*/ 94362 w 3893"/>
                    <a:gd name="T91" fmla="*/ 60704 h 2056"/>
                    <a:gd name="T92" fmla="*/ 16219 w 3893"/>
                    <a:gd name="T93" fmla="*/ 86512 h 2056"/>
                    <a:gd name="T94" fmla="*/ 19536 w 3893"/>
                    <a:gd name="T95" fmla="*/ 182838 h 2056"/>
                    <a:gd name="T96" fmla="*/ 35755 w 3893"/>
                    <a:gd name="T97" fmla="*/ 237362 h 2056"/>
                    <a:gd name="T98" fmla="*/ 49024 w 3893"/>
                    <a:gd name="T99" fmla="*/ 298065 h 2056"/>
                    <a:gd name="T100" fmla="*/ 16219 w 3893"/>
                    <a:gd name="T101" fmla="*/ 327145 h 2056"/>
                    <a:gd name="T102" fmla="*/ 29488 w 3893"/>
                    <a:gd name="T103" fmla="*/ 397663 h 20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93" h="2056">
                      <a:moveTo>
                        <a:pt x="97" y="1182"/>
                      </a:moveTo>
                      <a:lnTo>
                        <a:pt x="159" y="1200"/>
                      </a:lnTo>
                      <a:lnTo>
                        <a:pt x="230" y="1208"/>
                      </a:lnTo>
                      <a:lnTo>
                        <a:pt x="283" y="1244"/>
                      </a:lnTo>
                      <a:lnTo>
                        <a:pt x="335" y="1253"/>
                      </a:lnTo>
                      <a:lnTo>
                        <a:pt x="406" y="1253"/>
                      </a:lnTo>
                      <a:lnTo>
                        <a:pt x="477" y="1270"/>
                      </a:lnTo>
                      <a:lnTo>
                        <a:pt x="459" y="1217"/>
                      </a:lnTo>
                      <a:lnTo>
                        <a:pt x="556" y="1217"/>
                      </a:lnTo>
                      <a:lnTo>
                        <a:pt x="618" y="1244"/>
                      </a:lnTo>
                      <a:lnTo>
                        <a:pt x="671" y="1288"/>
                      </a:lnTo>
                      <a:lnTo>
                        <a:pt x="733" y="1253"/>
                      </a:lnTo>
                      <a:lnTo>
                        <a:pt x="794" y="1244"/>
                      </a:lnTo>
                      <a:lnTo>
                        <a:pt x="865" y="1244"/>
                      </a:lnTo>
                      <a:lnTo>
                        <a:pt x="874" y="1085"/>
                      </a:lnTo>
                      <a:lnTo>
                        <a:pt x="936" y="1094"/>
                      </a:lnTo>
                      <a:lnTo>
                        <a:pt x="944" y="1058"/>
                      </a:lnTo>
                      <a:lnTo>
                        <a:pt x="980" y="1032"/>
                      </a:lnTo>
                      <a:lnTo>
                        <a:pt x="1059" y="1076"/>
                      </a:lnTo>
                      <a:lnTo>
                        <a:pt x="1121" y="1103"/>
                      </a:lnTo>
                      <a:lnTo>
                        <a:pt x="1165" y="1094"/>
                      </a:lnTo>
                      <a:lnTo>
                        <a:pt x="1218" y="1147"/>
                      </a:lnTo>
                      <a:lnTo>
                        <a:pt x="1280" y="1155"/>
                      </a:lnTo>
                      <a:lnTo>
                        <a:pt x="1324" y="1217"/>
                      </a:lnTo>
                      <a:lnTo>
                        <a:pt x="1377" y="1261"/>
                      </a:lnTo>
                      <a:lnTo>
                        <a:pt x="1421" y="1323"/>
                      </a:lnTo>
                      <a:lnTo>
                        <a:pt x="1509" y="1358"/>
                      </a:lnTo>
                      <a:lnTo>
                        <a:pt x="1642" y="1438"/>
                      </a:lnTo>
                      <a:lnTo>
                        <a:pt x="1800" y="1420"/>
                      </a:lnTo>
                      <a:lnTo>
                        <a:pt x="1889" y="1508"/>
                      </a:lnTo>
                      <a:lnTo>
                        <a:pt x="1959" y="1517"/>
                      </a:lnTo>
                      <a:lnTo>
                        <a:pt x="2039" y="1553"/>
                      </a:lnTo>
                      <a:lnTo>
                        <a:pt x="2092" y="1553"/>
                      </a:lnTo>
                      <a:lnTo>
                        <a:pt x="2153" y="1579"/>
                      </a:lnTo>
                      <a:lnTo>
                        <a:pt x="2233" y="1579"/>
                      </a:lnTo>
                      <a:lnTo>
                        <a:pt x="2321" y="1535"/>
                      </a:lnTo>
                      <a:lnTo>
                        <a:pt x="2374" y="1561"/>
                      </a:lnTo>
                      <a:lnTo>
                        <a:pt x="2427" y="1570"/>
                      </a:lnTo>
                      <a:lnTo>
                        <a:pt x="2462" y="1561"/>
                      </a:lnTo>
                      <a:lnTo>
                        <a:pt x="2533" y="1614"/>
                      </a:lnTo>
                      <a:lnTo>
                        <a:pt x="2577" y="1667"/>
                      </a:lnTo>
                      <a:lnTo>
                        <a:pt x="2639" y="1685"/>
                      </a:lnTo>
                      <a:lnTo>
                        <a:pt x="2718" y="1711"/>
                      </a:lnTo>
                      <a:lnTo>
                        <a:pt x="2780" y="1641"/>
                      </a:lnTo>
                      <a:lnTo>
                        <a:pt x="2833" y="1694"/>
                      </a:lnTo>
                      <a:lnTo>
                        <a:pt x="2868" y="1773"/>
                      </a:lnTo>
                      <a:lnTo>
                        <a:pt x="2904" y="1817"/>
                      </a:lnTo>
                      <a:lnTo>
                        <a:pt x="2965" y="1853"/>
                      </a:lnTo>
                      <a:lnTo>
                        <a:pt x="3018" y="1861"/>
                      </a:lnTo>
                      <a:lnTo>
                        <a:pt x="3080" y="1905"/>
                      </a:lnTo>
                      <a:lnTo>
                        <a:pt x="3124" y="1950"/>
                      </a:lnTo>
                      <a:lnTo>
                        <a:pt x="3186" y="1967"/>
                      </a:lnTo>
                      <a:lnTo>
                        <a:pt x="3257" y="2003"/>
                      </a:lnTo>
                      <a:lnTo>
                        <a:pt x="3292" y="2055"/>
                      </a:lnTo>
                      <a:lnTo>
                        <a:pt x="3892" y="1853"/>
                      </a:lnTo>
                      <a:lnTo>
                        <a:pt x="3795" y="1826"/>
                      </a:lnTo>
                      <a:lnTo>
                        <a:pt x="3715" y="1800"/>
                      </a:lnTo>
                      <a:lnTo>
                        <a:pt x="3671" y="1755"/>
                      </a:lnTo>
                      <a:lnTo>
                        <a:pt x="3636" y="1729"/>
                      </a:lnTo>
                      <a:lnTo>
                        <a:pt x="3574" y="1694"/>
                      </a:lnTo>
                      <a:lnTo>
                        <a:pt x="3530" y="1729"/>
                      </a:lnTo>
                      <a:lnTo>
                        <a:pt x="3495" y="1685"/>
                      </a:lnTo>
                      <a:lnTo>
                        <a:pt x="3442" y="1694"/>
                      </a:lnTo>
                      <a:lnTo>
                        <a:pt x="3380" y="1658"/>
                      </a:lnTo>
                      <a:lnTo>
                        <a:pt x="3407" y="1614"/>
                      </a:lnTo>
                      <a:lnTo>
                        <a:pt x="3301" y="1570"/>
                      </a:lnTo>
                      <a:lnTo>
                        <a:pt x="3239" y="1579"/>
                      </a:lnTo>
                      <a:lnTo>
                        <a:pt x="3204" y="1553"/>
                      </a:lnTo>
                      <a:lnTo>
                        <a:pt x="3159" y="1597"/>
                      </a:lnTo>
                      <a:lnTo>
                        <a:pt x="3124" y="1570"/>
                      </a:lnTo>
                      <a:lnTo>
                        <a:pt x="3062" y="1605"/>
                      </a:lnTo>
                      <a:lnTo>
                        <a:pt x="3018" y="1579"/>
                      </a:lnTo>
                      <a:lnTo>
                        <a:pt x="3001" y="1526"/>
                      </a:lnTo>
                      <a:lnTo>
                        <a:pt x="2948" y="1526"/>
                      </a:lnTo>
                      <a:lnTo>
                        <a:pt x="2948" y="1473"/>
                      </a:lnTo>
                      <a:lnTo>
                        <a:pt x="2904" y="1438"/>
                      </a:lnTo>
                      <a:lnTo>
                        <a:pt x="2895" y="1385"/>
                      </a:lnTo>
                      <a:lnTo>
                        <a:pt x="2921" y="1367"/>
                      </a:lnTo>
                      <a:lnTo>
                        <a:pt x="2912" y="1297"/>
                      </a:lnTo>
                      <a:lnTo>
                        <a:pt x="2859" y="1253"/>
                      </a:lnTo>
                      <a:lnTo>
                        <a:pt x="2798" y="1235"/>
                      </a:lnTo>
                      <a:lnTo>
                        <a:pt x="2701" y="1235"/>
                      </a:lnTo>
                      <a:lnTo>
                        <a:pt x="2621" y="1191"/>
                      </a:lnTo>
                      <a:lnTo>
                        <a:pt x="2568" y="1226"/>
                      </a:lnTo>
                      <a:lnTo>
                        <a:pt x="2542" y="1182"/>
                      </a:lnTo>
                      <a:lnTo>
                        <a:pt x="2515" y="1120"/>
                      </a:lnTo>
                      <a:lnTo>
                        <a:pt x="2542" y="1058"/>
                      </a:lnTo>
                      <a:lnTo>
                        <a:pt x="2533" y="997"/>
                      </a:lnTo>
                      <a:lnTo>
                        <a:pt x="2480" y="953"/>
                      </a:lnTo>
                      <a:lnTo>
                        <a:pt x="2427" y="970"/>
                      </a:lnTo>
                      <a:lnTo>
                        <a:pt x="2409" y="917"/>
                      </a:lnTo>
                      <a:lnTo>
                        <a:pt x="2365" y="926"/>
                      </a:lnTo>
                      <a:lnTo>
                        <a:pt x="2303" y="953"/>
                      </a:lnTo>
                      <a:lnTo>
                        <a:pt x="2242" y="926"/>
                      </a:lnTo>
                      <a:lnTo>
                        <a:pt x="2242" y="882"/>
                      </a:lnTo>
                      <a:lnTo>
                        <a:pt x="2268" y="829"/>
                      </a:lnTo>
                      <a:lnTo>
                        <a:pt x="2250" y="785"/>
                      </a:lnTo>
                      <a:lnTo>
                        <a:pt x="2189" y="767"/>
                      </a:lnTo>
                      <a:lnTo>
                        <a:pt x="2224" y="714"/>
                      </a:lnTo>
                      <a:lnTo>
                        <a:pt x="2118" y="653"/>
                      </a:lnTo>
                      <a:lnTo>
                        <a:pt x="2065" y="661"/>
                      </a:lnTo>
                      <a:lnTo>
                        <a:pt x="1995" y="679"/>
                      </a:lnTo>
                      <a:lnTo>
                        <a:pt x="1950" y="635"/>
                      </a:lnTo>
                      <a:lnTo>
                        <a:pt x="1880" y="644"/>
                      </a:lnTo>
                      <a:lnTo>
                        <a:pt x="1845" y="582"/>
                      </a:lnTo>
                      <a:lnTo>
                        <a:pt x="1783" y="600"/>
                      </a:lnTo>
                      <a:lnTo>
                        <a:pt x="1730" y="555"/>
                      </a:lnTo>
                      <a:lnTo>
                        <a:pt x="1668" y="573"/>
                      </a:lnTo>
                      <a:lnTo>
                        <a:pt x="1589" y="591"/>
                      </a:lnTo>
                      <a:lnTo>
                        <a:pt x="1553" y="529"/>
                      </a:lnTo>
                      <a:lnTo>
                        <a:pt x="1492" y="555"/>
                      </a:lnTo>
                      <a:lnTo>
                        <a:pt x="1439" y="494"/>
                      </a:lnTo>
                      <a:lnTo>
                        <a:pt x="1403" y="458"/>
                      </a:lnTo>
                      <a:lnTo>
                        <a:pt x="1403" y="405"/>
                      </a:lnTo>
                      <a:lnTo>
                        <a:pt x="1342" y="370"/>
                      </a:lnTo>
                      <a:lnTo>
                        <a:pt x="1297" y="379"/>
                      </a:lnTo>
                      <a:lnTo>
                        <a:pt x="1227" y="370"/>
                      </a:lnTo>
                      <a:lnTo>
                        <a:pt x="1209" y="414"/>
                      </a:lnTo>
                      <a:lnTo>
                        <a:pt x="1165" y="432"/>
                      </a:lnTo>
                      <a:lnTo>
                        <a:pt x="1112" y="423"/>
                      </a:lnTo>
                      <a:lnTo>
                        <a:pt x="1068" y="450"/>
                      </a:lnTo>
                      <a:lnTo>
                        <a:pt x="1033" y="467"/>
                      </a:lnTo>
                      <a:lnTo>
                        <a:pt x="936" y="467"/>
                      </a:lnTo>
                      <a:lnTo>
                        <a:pt x="900" y="423"/>
                      </a:lnTo>
                      <a:lnTo>
                        <a:pt x="856" y="458"/>
                      </a:lnTo>
                      <a:lnTo>
                        <a:pt x="786" y="450"/>
                      </a:lnTo>
                      <a:lnTo>
                        <a:pt x="715" y="405"/>
                      </a:lnTo>
                      <a:lnTo>
                        <a:pt x="653" y="388"/>
                      </a:lnTo>
                      <a:lnTo>
                        <a:pt x="653" y="308"/>
                      </a:lnTo>
                      <a:lnTo>
                        <a:pt x="644" y="220"/>
                      </a:lnTo>
                      <a:lnTo>
                        <a:pt x="644" y="105"/>
                      </a:lnTo>
                      <a:lnTo>
                        <a:pt x="618" y="35"/>
                      </a:lnTo>
                      <a:lnTo>
                        <a:pt x="521" y="0"/>
                      </a:lnTo>
                      <a:lnTo>
                        <a:pt x="459" y="17"/>
                      </a:lnTo>
                      <a:lnTo>
                        <a:pt x="441" y="79"/>
                      </a:lnTo>
                      <a:lnTo>
                        <a:pt x="415" y="123"/>
                      </a:lnTo>
                      <a:lnTo>
                        <a:pt x="327" y="141"/>
                      </a:lnTo>
                      <a:lnTo>
                        <a:pt x="256" y="167"/>
                      </a:lnTo>
                      <a:lnTo>
                        <a:pt x="177" y="176"/>
                      </a:lnTo>
                      <a:lnTo>
                        <a:pt x="97" y="194"/>
                      </a:lnTo>
                      <a:lnTo>
                        <a:pt x="44" y="238"/>
                      </a:lnTo>
                      <a:lnTo>
                        <a:pt x="35" y="317"/>
                      </a:lnTo>
                      <a:lnTo>
                        <a:pt x="35" y="414"/>
                      </a:lnTo>
                      <a:lnTo>
                        <a:pt x="53" y="503"/>
                      </a:lnTo>
                      <a:lnTo>
                        <a:pt x="80" y="564"/>
                      </a:lnTo>
                      <a:lnTo>
                        <a:pt x="106" y="591"/>
                      </a:lnTo>
                      <a:lnTo>
                        <a:pt x="97" y="653"/>
                      </a:lnTo>
                      <a:lnTo>
                        <a:pt x="115" y="732"/>
                      </a:lnTo>
                      <a:lnTo>
                        <a:pt x="141" y="776"/>
                      </a:lnTo>
                      <a:lnTo>
                        <a:pt x="133" y="820"/>
                      </a:lnTo>
                      <a:lnTo>
                        <a:pt x="53" y="838"/>
                      </a:lnTo>
                      <a:lnTo>
                        <a:pt x="0" y="855"/>
                      </a:lnTo>
                      <a:lnTo>
                        <a:pt x="44" y="900"/>
                      </a:lnTo>
                      <a:lnTo>
                        <a:pt x="44" y="979"/>
                      </a:lnTo>
                      <a:lnTo>
                        <a:pt x="71" y="1032"/>
                      </a:lnTo>
                      <a:lnTo>
                        <a:pt x="80" y="1094"/>
                      </a:lnTo>
                      <a:lnTo>
                        <a:pt x="62" y="1138"/>
                      </a:lnTo>
                      <a:lnTo>
                        <a:pt x="97" y="1182"/>
                      </a:lnTo>
                    </a:path>
                  </a:pathLst>
                </a:custGeom>
                <a:solidFill>
                  <a:srgbClr val="7030A0"/>
                </a:solidFill>
                <a:ln w="9525">
                  <a:solidFill>
                    <a:schemeClr val="bg1"/>
                  </a:solidFill>
                  <a:round/>
                  <a:headEnd/>
                  <a:tailEnd/>
                </a:ln>
              </p:spPr>
              <p:txBody>
                <a:bodyPr wrap="none" anchor="ctr"/>
                <a:lstStyle/>
                <a:p>
                  <a:endParaRPr lang="es-CO"/>
                </a:p>
              </p:txBody>
            </p:sp>
            <p:sp>
              <p:nvSpPr>
                <p:cNvPr id="34" name="Freeform 27">
                  <a:extLst>
                    <a:ext uri="{FF2B5EF4-FFF2-40B4-BE49-F238E27FC236}">
                      <a16:creationId xmlns="" xmlns:a16="http://schemas.microsoft.com/office/drawing/2014/main" id="{65DF49DE-A980-463F-BD82-3B2E09C18C86}"/>
                    </a:ext>
                  </a:extLst>
                </p:cNvPr>
                <p:cNvSpPr>
                  <a:spLocks noChangeArrowheads="1"/>
                </p:cNvSpPr>
                <p:nvPr/>
              </p:nvSpPr>
              <p:spPr bwMode="auto">
                <a:xfrm>
                  <a:off x="-25441" y="448468"/>
                  <a:ext cx="2172550" cy="1393854"/>
                </a:xfrm>
                <a:custGeom>
                  <a:avLst/>
                  <a:gdLst>
                    <a:gd name="T0" fmla="*/ 3283 w 5895"/>
                    <a:gd name="T1" fmla="*/ 3617 h 3830"/>
                    <a:gd name="T2" fmla="*/ 3459 w 5895"/>
                    <a:gd name="T3" fmla="*/ 3688 h 3830"/>
                    <a:gd name="T4" fmla="*/ 3751 w 5895"/>
                    <a:gd name="T5" fmla="*/ 3776 h 3830"/>
                    <a:gd name="T6" fmla="*/ 3988 w 5895"/>
                    <a:gd name="T7" fmla="*/ 3688 h 3830"/>
                    <a:gd name="T8" fmla="*/ 4217 w 5895"/>
                    <a:gd name="T9" fmla="*/ 3697 h 3830"/>
                    <a:gd name="T10" fmla="*/ 4491 w 5895"/>
                    <a:gd name="T11" fmla="*/ 3829 h 3830"/>
                    <a:gd name="T12" fmla="*/ 4685 w 5895"/>
                    <a:gd name="T13" fmla="*/ 3732 h 3830"/>
                    <a:gd name="T14" fmla="*/ 4906 w 5895"/>
                    <a:gd name="T15" fmla="*/ 3617 h 3830"/>
                    <a:gd name="T16" fmla="*/ 5073 w 5895"/>
                    <a:gd name="T17" fmla="*/ 3423 h 3830"/>
                    <a:gd name="T18" fmla="*/ 5294 w 5895"/>
                    <a:gd name="T19" fmla="*/ 3353 h 3830"/>
                    <a:gd name="T20" fmla="*/ 5479 w 5895"/>
                    <a:gd name="T21" fmla="*/ 3141 h 3830"/>
                    <a:gd name="T22" fmla="*/ 5682 w 5895"/>
                    <a:gd name="T23" fmla="*/ 3000 h 3830"/>
                    <a:gd name="T24" fmla="*/ 5868 w 5895"/>
                    <a:gd name="T25" fmla="*/ 2859 h 3830"/>
                    <a:gd name="T26" fmla="*/ 5691 w 5895"/>
                    <a:gd name="T27" fmla="*/ 2876 h 3830"/>
                    <a:gd name="T28" fmla="*/ 5506 w 5895"/>
                    <a:gd name="T29" fmla="*/ 2815 h 3830"/>
                    <a:gd name="T30" fmla="*/ 5356 w 5895"/>
                    <a:gd name="T31" fmla="*/ 2673 h 3830"/>
                    <a:gd name="T32" fmla="*/ 5197 w 5895"/>
                    <a:gd name="T33" fmla="*/ 2576 h 3830"/>
                    <a:gd name="T34" fmla="*/ 5091 w 5895"/>
                    <a:gd name="T35" fmla="*/ 2435 h 3830"/>
                    <a:gd name="T36" fmla="*/ 4932 w 5895"/>
                    <a:gd name="T37" fmla="*/ 2285 h 3830"/>
                    <a:gd name="T38" fmla="*/ 4773 w 5895"/>
                    <a:gd name="T39" fmla="*/ 2250 h 3830"/>
                    <a:gd name="T40" fmla="*/ 4641 w 5895"/>
                    <a:gd name="T41" fmla="*/ 2091 h 3830"/>
                    <a:gd name="T42" fmla="*/ 4464 w 5895"/>
                    <a:gd name="T43" fmla="*/ 1941 h 3830"/>
                    <a:gd name="T44" fmla="*/ 4182 w 5895"/>
                    <a:gd name="T45" fmla="*/ 1870 h 3830"/>
                    <a:gd name="T46" fmla="*/ 4050 w 5895"/>
                    <a:gd name="T47" fmla="*/ 1950 h 3830"/>
                    <a:gd name="T48" fmla="*/ 3908 w 5895"/>
                    <a:gd name="T49" fmla="*/ 2100 h 3830"/>
                    <a:gd name="T50" fmla="*/ 3654 w 5895"/>
                    <a:gd name="T51" fmla="*/ 2029 h 3830"/>
                    <a:gd name="T52" fmla="*/ 3398 w 5895"/>
                    <a:gd name="T53" fmla="*/ 1835 h 3830"/>
                    <a:gd name="T54" fmla="*/ 3283 w 5895"/>
                    <a:gd name="T55" fmla="*/ 1641 h 3830"/>
                    <a:gd name="T56" fmla="*/ 3124 w 5895"/>
                    <a:gd name="T57" fmla="*/ 1482 h 3830"/>
                    <a:gd name="T58" fmla="*/ 2736 w 5895"/>
                    <a:gd name="T59" fmla="*/ 1429 h 3830"/>
                    <a:gd name="T60" fmla="*/ 2436 w 5895"/>
                    <a:gd name="T61" fmla="*/ 1244 h 3830"/>
                    <a:gd name="T62" fmla="*/ 2083 w 5895"/>
                    <a:gd name="T63" fmla="*/ 1164 h 3830"/>
                    <a:gd name="T64" fmla="*/ 1942 w 5895"/>
                    <a:gd name="T65" fmla="*/ 820 h 3830"/>
                    <a:gd name="T66" fmla="*/ 1836 w 5895"/>
                    <a:gd name="T67" fmla="*/ 441 h 3830"/>
                    <a:gd name="T68" fmla="*/ 1862 w 5895"/>
                    <a:gd name="T69" fmla="*/ 97 h 3830"/>
                    <a:gd name="T70" fmla="*/ 1491 w 5895"/>
                    <a:gd name="T71" fmla="*/ 53 h 3830"/>
                    <a:gd name="T72" fmla="*/ 1474 w 5895"/>
                    <a:gd name="T73" fmla="*/ 291 h 3830"/>
                    <a:gd name="T74" fmla="*/ 1244 w 5895"/>
                    <a:gd name="T75" fmla="*/ 441 h 3830"/>
                    <a:gd name="T76" fmla="*/ 1094 w 5895"/>
                    <a:gd name="T77" fmla="*/ 662 h 3830"/>
                    <a:gd name="T78" fmla="*/ 883 w 5895"/>
                    <a:gd name="T79" fmla="*/ 900 h 3830"/>
                    <a:gd name="T80" fmla="*/ 662 w 5895"/>
                    <a:gd name="T81" fmla="*/ 1173 h 3830"/>
                    <a:gd name="T82" fmla="*/ 477 w 5895"/>
                    <a:gd name="T83" fmla="*/ 1412 h 3830"/>
                    <a:gd name="T84" fmla="*/ 203 w 5895"/>
                    <a:gd name="T85" fmla="*/ 1562 h 3830"/>
                    <a:gd name="T86" fmla="*/ 71 w 5895"/>
                    <a:gd name="T87" fmla="*/ 1720 h 3830"/>
                    <a:gd name="T88" fmla="*/ 203 w 5895"/>
                    <a:gd name="T89" fmla="*/ 2020 h 3830"/>
                    <a:gd name="T90" fmla="*/ 441 w 5895"/>
                    <a:gd name="T91" fmla="*/ 2117 h 3830"/>
                    <a:gd name="T92" fmla="*/ 591 w 5895"/>
                    <a:gd name="T93" fmla="*/ 2241 h 3830"/>
                    <a:gd name="T94" fmla="*/ 821 w 5895"/>
                    <a:gd name="T95" fmla="*/ 2312 h 3830"/>
                    <a:gd name="T96" fmla="*/ 1033 w 5895"/>
                    <a:gd name="T97" fmla="*/ 2391 h 3830"/>
                    <a:gd name="T98" fmla="*/ 1227 w 5895"/>
                    <a:gd name="T99" fmla="*/ 2479 h 3830"/>
                    <a:gd name="T100" fmla="*/ 1280 w 5895"/>
                    <a:gd name="T101" fmla="*/ 2638 h 3830"/>
                    <a:gd name="T102" fmla="*/ 1465 w 5895"/>
                    <a:gd name="T103" fmla="*/ 2682 h 3830"/>
                    <a:gd name="T104" fmla="*/ 1553 w 5895"/>
                    <a:gd name="T105" fmla="*/ 2832 h 3830"/>
                    <a:gd name="T106" fmla="*/ 1739 w 5895"/>
                    <a:gd name="T107" fmla="*/ 2947 h 3830"/>
                    <a:gd name="T108" fmla="*/ 1959 w 5895"/>
                    <a:gd name="T109" fmla="*/ 3079 h 3830"/>
                    <a:gd name="T110" fmla="*/ 1986 w 5895"/>
                    <a:gd name="T111" fmla="*/ 3238 h 3830"/>
                    <a:gd name="T112" fmla="*/ 2162 w 5895"/>
                    <a:gd name="T113" fmla="*/ 3282 h 3830"/>
                    <a:gd name="T114" fmla="*/ 2339 w 5895"/>
                    <a:gd name="T115" fmla="*/ 3282 h 3830"/>
                    <a:gd name="T116" fmla="*/ 2533 w 5895"/>
                    <a:gd name="T117" fmla="*/ 3397 h 3830"/>
                    <a:gd name="T118" fmla="*/ 2709 w 5895"/>
                    <a:gd name="T119" fmla="*/ 3467 h 3830"/>
                    <a:gd name="T120" fmla="*/ 3018 w 5895"/>
                    <a:gd name="T121" fmla="*/ 3582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95" h="3830">
                      <a:moveTo>
                        <a:pt x="3133" y="3573"/>
                      </a:moveTo>
                      <a:lnTo>
                        <a:pt x="3195" y="3573"/>
                      </a:lnTo>
                      <a:lnTo>
                        <a:pt x="3195" y="3617"/>
                      </a:lnTo>
                      <a:lnTo>
                        <a:pt x="3283" y="3617"/>
                      </a:lnTo>
                      <a:lnTo>
                        <a:pt x="3283" y="3688"/>
                      </a:lnTo>
                      <a:lnTo>
                        <a:pt x="3345" y="3662"/>
                      </a:lnTo>
                      <a:lnTo>
                        <a:pt x="3398" y="3706"/>
                      </a:lnTo>
                      <a:lnTo>
                        <a:pt x="3459" y="3688"/>
                      </a:lnTo>
                      <a:lnTo>
                        <a:pt x="3539" y="3662"/>
                      </a:lnTo>
                      <a:lnTo>
                        <a:pt x="3592" y="3697"/>
                      </a:lnTo>
                      <a:lnTo>
                        <a:pt x="3662" y="3723"/>
                      </a:lnTo>
                      <a:lnTo>
                        <a:pt x="3751" y="3776"/>
                      </a:lnTo>
                      <a:lnTo>
                        <a:pt x="3838" y="3750"/>
                      </a:lnTo>
                      <a:lnTo>
                        <a:pt x="3882" y="3706"/>
                      </a:lnTo>
                      <a:lnTo>
                        <a:pt x="3917" y="3662"/>
                      </a:lnTo>
                      <a:lnTo>
                        <a:pt x="3988" y="3688"/>
                      </a:lnTo>
                      <a:lnTo>
                        <a:pt x="4050" y="3741"/>
                      </a:lnTo>
                      <a:lnTo>
                        <a:pt x="4120" y="3767"/>
                      </a:lnTo>
                      <a:lnTo>
                        <a:pt x="4173" y="3750"/>
                      </a:lnTo>
                      <a:lnTo>
                        <a:pt x="4217" y="3697"/>
                      </a:lnTo>
                      <a:lnTo>
                        <a:pt x="4279" y="3715"/>
                      </a:lnTo>
                      <a:lnTo>
                        <a:pt x="4359" y="3759"/>
                      </a:lnTo>
                      <a:lnTo>
                        <a:pt x="4429" y="3820"/>
                      </a:lnTo>
                      <a:lnTo>
                        <a:pt x="4491" y="3829"/>
                      </a:lnTo>
                      <a:lnTo>
                        <a:pt x="4544" y="3767"/>
                      </a:lnTo>
                      <a:lnTo>
                        <a:pt x="4588" y="3697"/>
                      </a:lnTo>
                      <a:lnTo>
                        <a:pt x="4632" y="3679"/>
                      </a:lnTo>
                      <a:lnTo>
                        <a:pt x="4685" y="3732"/>
                      </a:lnTo>
                      <a:lnTo>
                        <a:pt x="4738" y="3750"/>
                      </a:lnTo>
                      <a:lnTo>
                        <a:pt x="4809" y="3759"/>
                      </a:lnTo>
                      <a:lnTo>
                        <a:pt x="4862" y="3679"/>
                      </a:lnTo>
                      <a:lnTo>
                        <a:pt x="4906" y="3617"/>
                      </a:lnTo>
                      <a:lnTo>
                        <a:pt x="4914" y="3547"/>
                      </a:lnTo>
                      <a:lnTo>
                        <a:pt x="4941" y="3476"/>
                      </a:lnTo>
                      <a:lnTo>
                        <a:pt x="5012" y="3441"/>
                      </a:lnTo>
                      <a:lnTo>
                        <a:pt x="5073" y="3423"/>
                      </a:lnTo>
                      <a:lnTo>
                        <a:pt x="5091" y="3353"/>
                      </a:lnTo>
                      <a:lnTo>
                        <a:pt x="5126" y="3309"/>
                      </a:lnTo>
                      <a:lnTo>
                        <a:pt x="5215" y="3335"/>
                      </a:lnTo>
                      <a:lnTo>
                        <a:pt x="5294" y="3353"/>
                      </a:lnTo>
                      <a:lnTo>
                        <a:pt x="5382" y="3317"/>
                      </a:lnTo>
                      <a:lnTo>
                        <a:pt x="5409" y="3238"/>
                      </a:lnTo>
                      <a:lnTo>
                        <a:pt x="5435" y="3176"/>
                      </a:lnTo>
                      <a:lnTo>
                        <a:pt x="5479" y="3141"/>
                      </a:lnTo>
                      <a:lnTo>
                        <a:pt x="5541" y="3115"/>
                      </a:lnTo>
                      <a:lnTo>
                        <a:pt x="5568" y="3053"/>
                      </a:lnTo>
                      <a:lnTo>
                        <a:pt x="5594" y="3026"/>
                      </a:lnTo>
                      <a:lnTo>
                        <a:pt x="5682" y="3000"/>
                      </a:lnTo>
                      <a:lnTo>
                        <a:pt x="5815" y="3000"/>
                      </a:lnTo>
                      <a:lnTo>
                        <a:pt x="5885" y="2973"/>
                      </a:lnTo>
                      <a:lnTo>
                        <a:pt x="5894" y="2903"/>
                      </a:lnTo>
                      <a:lnTo>
                        <a:pt x="5868" y="2859"/>
                      </a:lnTo>
                      <a:lnTo>
                        <a:pt x="5815" y="2850"/>
                      </a:lnTo>
                      <a:lnTo>
                        <a:pt x="5770" y="2876"/>
                      </a:lnTo>
                      <a:lnTo>
                        <a:pt x="5735" y="2850"/>
                      </a:lnTo>
                      <a:lnTo>
                        <a:pt x="5691" y="2876"/>
                      </a:lnTo>
                      <a:lnTo>
                        <a:pt x="5656" y="2850"/>
                      </a:lnTo>
                      <a:lnTo>
                        <a:pt x="5612" y="2832"/>
                      </a:lnTo>
                      <a:lnTo>
                        <a:pt x="5559" y="2841"/>
                      </a:lnTo>
                      <a:lnTo>
                        <a:pt x="5506" y="2815"/>
                      </a:lnTo>
                      <a:lnTo>
                        <a:pt x="5462" y="2770"/>
                      </a:lnTo>
                      <a:lnTo>
                        <a:pt x="5435" y="2726"/>
                      </a:lnTo>
                      <a:lnTo>
                        <a:pt x="5391" y="2717"/>
                      </a:lnTo>
                      <a:lnTo>
                        <a:pt x="5356" y="2673"/>
                      </a:lnTo>
                      <a:lnTo>
                        <a:pt x="5303" y="2682"/>
                      </a:lnTo>
                      <a:lnTo>
                        <a:pt x="5285" y="2620"/>
                      </a:lnTo>
                      <a:lnTo>
                        <a:pt x="5259" y="2559"/>
                      </a:lnTo>
                      <a:lnTo>
                        <a:pt x="5197" y="2576"/>
                      </a:lnTo>
                      <a:lnTo>
                        <a:pt x="5197" y="2523"/>
                      </a:lnTo>
                      <a:lnTo>
                        <a:pt x="5170" y="2453"/>
                      </a:lnTo>
                      <a:lnTo>
                        <a:pt x="5126" y="2470"/>
                      </a:lnTo>
                      <a:lnTo>
                        <a:pt x="5091" y="2435"/>
                      </a:lnTo>
                      <a:lnTo>
                        <a:pt x="5082" y="2373"/>
                      </a:lnTo>
                      <a:lnTo>
                        <a:pt x="5029" y="2373"/>
                      </a:lnTo>
                      <a:lnTo>
                        <a:pt x="4994" y="2320"/>
                      </a:lnTo>
                      <a:lnTo>
                        <a:pt x="4932" y="2285"/>
                      </a:lnTo>
                      <a:lnTo>
                        <a:pt x="4879" y="2303"/>
                      </a:lnTo>
                      <a:lnTo>
                        <a:pt x="4835" y="2320"/>
                      </a:lnTo>
                      <a:lnTo>
                        <a:pt x="4809" y="2232"/>
                      </a:lnTo>
                      <a:lnTo>
                        <a:pt x="4773" y="2250"/>
                      </a:lnTo>
                      <a:lnTo>
                        <a:pt x="4729" y="2215"/>
                      </a:lnTo>
                      <a:lnTo>
                        <a:pt x="4729" y="2162"/>
                      </a:lnTo>
                      <a:lnTo>
                        <a:pt x="4694" y="2100"/>
                      </a:lnTo>
                      <a:lnTo>
                        <a:pt x="4641" y="2091"/>
                      </a:lnTo>
                      <a:lnTo>
                        <a:pt x="4614" y="2029"/>
                      </a:lnTo>
                      <a:lnTo>
                        <a:pt x="4588" y="1959"/>
                      </a:lnTo>
                      <a:lnTo>
                        <a:pt x="4517" y="1897"/>
                      </a:lnTo>
                      <a:lnTo>
                        <a:pt x="4464" y="1941"/>
                      </a:lnTo>
                      <a:lnTo>
                        <a:pt x="4359" y="1879"/>
                      </a:lnTo>
                      <a:lnTo>
                        <a:pt x="4288" y="1835"/>
                      </a:lnTo>
                      <a:lnTo>
                        <a:pt x="4226" y="1809"/>
                      </a:lnTo>
                      <a:lnTo>
                        <a:pt x="4182" y="1870"/>
                      </a:lnTo>
                      <a:lnTo>
                        <a:pt x="4138" y="1817"/>
                      </a:lnTo>
                      <a:lnTo>
                        <a:pt x="4094" y="1826"/>
                      </a:lnTo>
                      <a:lnTo>
                        <a:pt x="4041" y="1888"/>
                      </a:lnTo>
                      <a:lnTo>
                        <a:pt x="4050" y="1950"/>
                      </a:lnTo>
                      <a:lnTo>
                        <a:pt x="4014" y="2003"/>
                      </a:lnTo>
                      <a:lnTo>
                        <a:pt x="3961" y="2012"/>
                      </a:lnTo>
                      <a:lnTo>
                        <a:pt x="3917" y="2047"/>
                      </a:lnTo>
                      <a:lnTo>
                        <a:pt x="3908" y="2100"/>
                      </a:lnTo>
                      <a:lnTo>
                        <a:pt x="3838" y="2135"/>
                      </a:lnTo>
                      <a:lnTo>
                        <a:pt x="3759" y="2117"/>
                      </a:lnTo>
                      <a:lnTo>
                        <a:pt x="3706" y="2091"/>
                      </a:lnTo>
                      <a:lnTo>
                        <a:pt x="3654" y="2029"/>
                      </a:lnTo>
                      <a:lnTo>
                        <a:pt x="3574" y="1994"/>
                      </a:lnTo>
                      <a:lnTo>
                        <a:pt x="3521" y="1959"/>
                      </a:lnTo>
                      <a:lnTo>
                        <a:pt x="3442" y="1888"/>
                      </a:lnTo>
                      <a:lnTo>
                        <a:pt x="3398" y="1835"/>
                      </a:lnTo>
                      <a:lnTo>
                        <a:pt x="3389" y="1747"/>
                      </a:lnTo>
                      <a:lnTo>
                        <a:pt x="3345" y="1729"/>
                      </a:lnTo>
                      <a:lnTo>
                        <a:pt x="3327" y="1667"/>
                      </a:lnTo>
                      <a:lnTo>
                        <a:pt x="3283" y="1641"/>
                      </a:lnTo>
                      <a:lnTo>
                        <a:pt x="3221" y="1623"/>
                      </a:lnTo>
                      <a:lnTo>
                        <a:pt x="3221" y="1570"/>
                      </a:lnTo>
                      <a:lnTo>
                        <a:pt x="3186" y="1509"/>
                      </a:lnTo>
                      <a:lnTo>
                        <a:pt x="3124" y="1482"/>
                      </a:lnTo>
                      <a:lnTo>
                        <a:pt x="3115" y="1376"/>
                      </a:lnTo>
                      <a:lnTo>
                        <a:pt x="2965" y="1385"/>
                      </a:lnTo>
                      <a:lnTo>
                        <a:pt x="2850" y="1412"/>
                      </a:lnTo>
                      <a:lnTo>
                        <a:pt x="2736" y="1429"/>
                      </a:lnTo>
                      <a:lnTo>
                        <a:pt x="2648" y="1394"/>
                      </a:lnTo>
                      <a:lnTo>
                        <a:pt x="2577" y="1341"/>
                      </a:lnTo>
                      <a:lnTo>
                        <a:pt x="2497" y="1306"/>
                      </a:lnTo>
                      <a:lnTo>
                        <a:pt x="2436" y="1244"/>
                      </a:lnTo>
                      <a:lnTo>
                        <a:pt x="2339" y="1217"/>
                      </a:lnTo>
                      <a:lnTo>
                        <a:pt x="2242" y="1200"/>
                      </a:lnTo>
                      <a:lnTo>
                        <a:pt x="2153" y="1217"/>
                      </a:lnTo>
                      <a:lnTo>
                        <a:pt x="2083" y="1164"/>
                      </a:lnTo>
                      <a:lnTo>
                        <a:pt x="2003" y="1085"/>
                      </a:lnTo>
                      <a:lnTo>
                        <a:pt x="1977" y="1014"/>
                      </a:lnTo>
                      <a:lnTo>
                        <a:pt x="1933" y="962"/>
                      </a:lnTo>
                      <a:lnTo>
                        <a:pt x="1942" y="820"/>
                      </a:lnTo>
                      <a:lnTo>
                        <a:pt x="1906" y="723"/>
                      </a:lnTo>
                      <a:lnTo>
                        <a:pt x="1862" y="635"/>
                      </a:lnTo>
                      <a:lnTo>
                        <a:pt x="1862" y="529"/>
                      </a:lnTo>
                      <a:lnTo>
                        <a:pt x="1836" y="441"/>
                      </a:lnTo>
                      <a:lnTo>
                        <a:pt x="1889" y="379"/>
                      </a:lnTo>
                      <a:lnTo>
                        <a:pt x="1942" y="273"/>
                      </a:lnTo>
                      <a:lnTo>
                        <a:pt x="1924" y="159"/>
                      </a:lnTo>
                      <a:lnTo>
                        <a:pt x="1862" y="97"/>
                      </a:lnTo>
                      <a:lnTo>
                        <a:pt x="1747" y="35"/>
                      </a:lnTo>
                      <a:lnTo>
                        <a:pt x="1641" y="0"/>
                      </a:lnTo>
                      <a:lnTo>
                        <a:pt x="1536" y="0"/>
                      </a:lnTo>
                      <a:lnTo>
                        <a:pt x="1491" y="53"/>
                      </a:lnTo>
                      <a:lnTo>
                        <a:pt x="1412" y="141"/>
                      </a:lnTo>
                      <a:lnTo>
                        <a:pt x="1386" y="194"/>
                      </a:lnTo>
                      <a:lnTo>
                        <a:pt x="1430" y="247"/>
                      </a:lnTo>
                      <a:lnTo>
                        <a:pt x="1474" y="291"/>
                      </a:lnTo>
                      <a:lnTo>
                        <a:pt x="1456" y="344"/>
                      </a:lnTo>
                      <a:lnTo>
                        <a:pt x="1386" y="414"/>
                      </a:lnTo>
                      <a:lnTo>
                        <a:pt x="1288" y="467"/>
                      </a:lnTo>
                      <a:lnTo>
                        <a:pt x="1244" y="441"/>
                      </a:lnTo>
                      <a:lnTo>
                        <a:pt x="1183" y="432"/>
                      </a:lnTo>
                      <a:lnTo>
                        <a:pt x="1156" y="476"/>
                      </a:lnTo>
                      <a:lnTo>
                        <a:pt x="1138" y="564"/>
                      </a:lnTo>
                      <a:lnTo>
                        <a:pt x="1094" y="662"/>
                      </a:lnTo>
                      <a:lnTo>
                        <a:pt x="1033" y="732"/>
                      </a:lnTo>
                      <a:lnTo>
                        <a:pt x="980" y="767"/>
                      </a:lnTo>
                      <a:lnTo>
                        <a:pt x="944" y="838"/>
                      </a:lnTo>
                      <a:lnTo>
                        <a:pt x="883" y="900"/>
                      </a:lnTo>
                      <a:lnTo>
                        <a:pt x="838" y="970"/>
                      </a:lnTo>
                      <a:lnTo>
                        <a:pt x="803" y="1050"/>
                      </a:lnTo>
                      <a:lnTo>
                        <a:pt x="706" y="1103"/>
                      </a:lnTo>
                      <a:lnTo>
                        <a:pt x="662" y="1173"/>
                      </a:lnTo>
                      <a:lnTo>
                        <a:pt x="600" y="1226"/>
                      </a:lnTo>
                      <a:lnTo>
                        <a:pt x="547" y="1279"/>
                      </a:lnTo>
                      <a:lnTo>
                        <a:pt x="530" y="1359"/>
                      </a:lnTo>
                      <a:lnTo>
                        <a:pt x="477" y="1412"/>
                      </a:lnTo>
                      <a:lnTo>
                        <a:pt x="397" y="1482"/>
                      </a:lnTo>
                      <a:lnTo>
                        <a:pt x="335" y="1562"/>
                      </a:lnTo>
                      <a:lnTo>
                        <a:pt x="247" y="1588"/>
                      </a:lnTo>
                      <a:lnTo>
                        <a:pt x="203" y="1562"/>
                      </a:lnTo>
                      <a:lnTo>
                        <a:pt x="124" y="1570"/>
                      </a:lnTo>
                      <a:lnTo>
                        <a:pt x="115" y="1614"/>
                      </a:lnTo>
                      <a:lnTo>
                        <a:pt x="88" y="1650"/>
                      </a:lnTo>
                      <a:lnTo>
                        <a:pt x="71" y="1720"/>
                      </a:lnTo>
                      <a:lnTo>
                        <a:pt x="27" y="1765"/>
                      </a:lnTo>
                      <a:lnTo>
                        <a:pt x="0" y="1835"/>
                      </a:lnTo>
                      <a:lnTo>
                        <a:pt x="88" y="1915"/>
                      </a:lnTo>
                      <a:lnTo>
                        <a:pt x="203" y="2020"/>
                      </a:lnTo>
                      <a:lnTo>
                        <a:pt x="265" y="2082"/>
                      </a:lnTo>
                      <a:lnTo>
                        <a:pt x="335" y="2091"/>
                      </a:lnTo>
                      <a:lnTo>
                        <a:pt x="380" y="2082"/>
                      </a:lnTo>
                      <a:lnTo>
                        <a:pt x="441" y="2117"/>
                      </a:lnTo>
                      <a:lnTo>
                        <a:pt x="441" y="2170"/>
                      </a:lnTo>
                      <a:lnTo>
                        <a:pt x="477" y="2206"/>
                      </a:lnTo>
                      <a:lnTo>
                        <a:pt x="530" y="2267"/>
                      </a:lnTo>
                      <a:lnTo>
                        <a:pt x="591" y="2241"/>
                      </a:lnTo>
                      <a:lnTo>
                        <a:pt x="627" y="2303"/>
                      </a:lnTo>
                      <a:lnTo>
                        <a:pt x="706" y="2285"/>
                      </a:lnTo>
                      <a:lnTo>
                        <a:pt x="768" y="2267"/>
                      </a:lnTo>
                      <a:lnTo>
                        <a:pt x="821" y="2312"/>
                      </a:lnTo>
                      <a:lnTo>
                        <a:pt x="883" y="2294"/>
                      </a:lnTo>
                      <a:lnTo>
                        <a:pt x="918" y="2356"/>
                      </a:lnTo>
                      <a:lnTo>
                        <a:pt x="988" y="2347"/>
                      </a:lnTo>
                      <a:lnTo>
                        <a:pt x="1033" y="2391"/>
                      </a:lnTo>
                      <a:lnTo>
                        <a:pt x="1103" y="2373"/>
                      </a:lnTo>
                      <a:lnTo>
                        <a:pt x="1156" y="2365"/>
                      </a:lnTo>
                      <a:lnTo>
                        <a:pt x="1262" y="2426"/>
                      </a:lnTo>
                      <a:lnTo>
                        <a:pt x="1227" y="2479"/>
                      </a:lnTo>
                      <a:lnTo>
                        <a:pt x="1288" y="2497"/>
                      </a:lnTo>
                      <a:lnTo>
                        <a:pt x="1306" y="2541"/>
                      </a:lnTo>
                      <a:lnTo>
                        <a:pt x="1280" y="2594"/>
                      </a:lnTo>
                      <a:lnTo>
                        <a:pt x="1280" y="2638"/>
                      </a:lnTo>
                      <a:lnTo>
                        <a:pt x="1341" y="2665"/>
                      </a:lnTo>
                      <a:lnTo>
                        <a:pt x="1403" y="2638"/>
                      </a:lnTo>
                      <a:lnTo>
                        <a:pt x="1447" y="2629"/>
                      </a:lnTo>
                      <a:lnTo>
                        <a:pt x="1465" y="2682"/>
                      </a:lnTo>
                      <a:lnTo>
                        <a:pt x="1518" y="2665"/>
                      </a:lnTo>
                      <a:lnTo>
                        <a:pt x="1571" y="2709"/>
                      </a:lnTo>
                      <a:lnTo>
                        <a:pt x="1580" y="2770"/>
                      </a:lnTo>
                      <a:lnTo>
                        <a:pt x="1553" y="2832"/>
                      </a:lnTo>
                      <a:lnTo>
                        <a:pt x="1580" y="2894"/>
                      </a:lnTo>
                      <a:lnTo>
                        <a:pt x="1606" y="2938"/>
                      </a:lnTo>
                      <a:lnTo>
                        <a:pt x="1659" y="2903"/>
                      </a:lnTo>
                      <a:lnTo>
                        <a:pt x="1739" y="2947"/>
                      </a:lnTo>
                      <a:lnTo>
                        <a:pt x="1836" y="2947"/>
                      </a:lnTo>
                      <a:lnTo>
                        <a:pt x="1897" y="2965"/>
                      </a:lnTo>
                      <a:lnTo>
                        <a:pt x="1950" y="3009"/>
                      </a:lnTo>
                      <a:lnTo>
                        <a:pt x="1959" y="3079"/>
                      </a:lnTo>
                      <a:lnTo>
                        <a:pt x="1933" y="3097"/>
                      </a:lnTo>
                      <a:lnTo>
                        <a:pt x="1942" y="3150"/>
                      </a:lnTo>
                      <a:lnTo>
                        <a:pt x="1986" y="3185"/>
                      </a:lnTo>
                      <a:lnTo>
                        <a:pt x="1986" y="3238"/>
                      </a:lnTo>
                      <a:lnTo>
                        <a:pt x="2039" y="3238"/>
                      </a:lnTo>
                      <a:lnTo>
                        <a:pt x="2056" y="3291"/>
                      </a:lnTo>
                      <a:lnTo>
                        <a:pt x="2100" y="3317"/>
                      </a:lnTo>
                      <a:lnTo>
                        <a:pt x="2162" y="3282"/>
                      </a:lnTo>
                      <a:lnTo>
                        <a:pt x="2197" y="3309"/>
                      </a:lnTo>
                      <a:lnTo>
                        <a:pt x="2242" y="3265"/>
                      </a:lnTo>
                      <a:lnTo>
                        <a:pt x="2277" y="3291"/>
                      </a:lnTo>
                      <a:lnTo>
                        <a:pt x="2339" y="3282"/>
                      </a:lnTo>
                      <a:lnTo>
                        <a:pt x="2445" y="3326"/>
                      </a:lnTo>
                      <a:lnTo>
                        <a:pt x="2418" y="3370"/>
                      </a:lnTo>
                      <a:lnTo>
                        <a:pt x="2480" y="3406"/>
                      </a:lnTo>
                      <a:lnTo>
                        <a:pt x="2533" y="3397"/>
                      </a:lnTo>
                      <a:lnTo>
                        <a:pt x="2568" y="3441"/>
                      </a:lnTo>
                      <a:lnTo>
                        <a:pt x="2612" y="3406"/>
                      </a:lnTo>
                      <a:lnTo>
                        <a:pt x="2674" y="3441"/>
                      </a:lnTo>
                      <a:lnTo>
                        <a:pt x="2709" y="3467"/>
                      </a:lnTo>
                      <a:lnTo>
                        <a:pt x="2753" y="3512"/>
                      </a:lnTo>
                      <a:lnTo>
                        <a:pt x="2833" y="3538"/>
                      </a:lnTo>
                      <a:lnTo>
                        <a:pt x="2930" y="3565"/>
                      </a:lnTo>
                      <a:lnTo>
                        <a:pt x="3018" y="3582"/>
                      </a:lnTo>
                      <a:lnTo>
                        <a:pt x="3071" y="3556"/>
                      </a:lnTo>
                      <a:lnTo>
                        <a:pt x="3133" y="3573"/>
                      </a:lnTo>
                    </a:path>
                  </a:pathLst>
                </a:custGeom>
                <a:solidFill>
                  <a:srgbClr val="CCCCFF"/>
                </a:solidFill>
                <a:ln>
                  <a:solidFill>
                    <a:schemeClr val="bg1"/>
                  </a:solidFill>
                </a:ln>
                <a:effectLst/>
              </p:spPr>
              <p:txBody>
                <a:bodyPr wrap="none" anchor="ctr"/>
                <a:lstStyle/>
                <a:p>
                  <a:pPr eaLnBrk="1">
                    <a:lnSpc>
                      <a:spcPct val="93000"/>
                    </a:lnSpc>
                    <a:buClr>
                      <a:srgbClr val="000000"/>
                    </a:buClr>
                    <a:buSzPct val="100000"/>
                    <a:buFont typeface="Times New Roman" panose="02020603050405020304" pitchFamily="18" charset="0"/>
                    <a:buNone/>
                    <a:defRPr/>
                  </a:pPr>
                  <a:endParaRPr lang="es-CO"/>
                </a:p>
              </p:txBody>
            </p:sp>
            <p:sp>
              <p:nvSpPr>
                <p:cNvPr id="35" name="Freeform 30">
                  <a:extLst>
                    <a:ext uri="{FF2B5EF4-FFF2-40B4-BE49-F238E27FC236}">
                      <a16:creationId xmlns="" xmlns:a16="http://schemas.microsoft.com/office/drawing/2014/main" id="{E7319E12-12A4-48B4-BA5C-DCAA2CCD8028}"/>
                    </a:ext>
                  </a:extLst>
                </p:cNvPr>
                <p:cNvSpPr>
                  <a:spLocks noChangeArrowheads="1"/>
                </p:cNvSpPr>
                <p:nvPr/>
              </p:nvSpPr>
              <p:spPr bwMode="auto">
                <a:xfrm>
                  <a:off x="832634" y="1504017"/>
                  <a:ext cx="2159416" cy="1597040"/>
                </a:xfrm>
                <a:custGeom>
                  <a:avLst/>
                  <a:gdLst>
                    <a:gd name="T0" fmla="*/ 803 w 5859"/>
                    <a:gd name="T1" fmla="*/ 670 h 4394"/>
                    <a:gd name="T2" fmla="*/ 1015 w 5859"/>
                    <a:gd name="T3" fmla="*/ 759 h 4394"/>
                    <a:gd name="T4" fmla="*/ 1332 w 5859"/>
                    <a:gd name="T5" fmla="*/ 820 h 4394"/>
                    <a:gd name="T6" fmla="*/ 1658 w 5859"/>
                    <a:gd name="T7" fmla="*/ 785 h 4394"/>
                    <a:gd name="T8" fmla="*/ 1949 w 5859"/>
                    <a:gd name="T9" fmla="*/ 812 h 4394"/>
                    <a:gd name="T10" fmla="*/ 2258 w 5859"/>
                    <a:gd name="T11" fmla="*/ 794 h 4394"/>
                    <a:gd name="T12" fmla="*/ 2532 w 5859"/>
                    <a:gd name="T13" fmla="*/ 776 h 4394"/>
                    <a:gd name="T14" fmla="*/ 2743 w 5859"/>
                    <a:gd name="T15" fmla="*/ 520 h 4394"/>
                    <a:gd name="T16" fmla="*/ 3052 w 5859"/>
                    <a:gd name="T17" fmla="*/ 414 h 4394"/>
                    <a:gd name="T18" fmla="*/ 3238 w 5859"/>
                    <a:gd name="T19" fmla="*/ 150 h 4394"/>
                    <a:gd name="T20" fmla="*/ 3564 w 5859"/>
                    <a:gd name="T21" fmla="*/ 0 h 4394"/>
                    <a:gd name="T22" fmla="*/ 3793 w 5859"/>
                    <a:gd name="T23" fmla="*/ 106 h 4394"/>
                    <a:gd name="T24" fmla="*/ 4076 w 5859"/>
                    <a:gd name="T25" fmla="*/ 229 h 4394"/>
                    <a:gd name="T26" fmla="*/ 4217 w 5859"/>
                    <a:gd name="T27" fmla="*/ 450 h 4394"/>
                    <a:gd name="T28" fmla="*/ 4561 w 5859"/>
                    <a:gd name="T29" fmla="*/ 476 h 4394"/>
                    <a:gd name="T30" fmla="*/ 4852 w 5859"/>
                    <a:gd name="T31" fmla="*/ 520 h 4394"/>
                    <a:gd name="T32" fmla="*/ 4861 w 5859"/>
                    <a:gd name="T33" fmla="*/ 688 h 4394"/>
                    <a:gd name="T34" fmla="*/ 4852 w 5859"/>
                    <a:gd name="T35" fmla="*/ 953 h 4394"/>
                    <a:gd name="T36" fmla="*/ 4914 w 5859"/>
                    <a:gd name="T37" fmla="*/ 1129 h 4394"/>
                    <a:gd name="T38" fmla="*/ 4994 w 5859"/>
                    <a:gd name="T39" fmla="*/ 1120 h 4394"/>
                    <a:gd name="T40" fmla="*/ 5214 w 5859"/>
                    <a:gd name="T41" fmla="*/ 1120 h 4394"/>
                    <a:gd name="T42" fmla="*/ 5426 w 5859"/>
                    <a:gd name="T43" fmla="*/ 1209 h 4394"/>
                    <a:gd name="T44" fmla="*/ 5523 w 5859"/>
                    <a:gd name="T45" fmla="*/ 1253 h 4394"/>
                    <a:gd name="T46" fmla="*/ 5779 w 5859"/>
                    <a:gd name="T47" fmla="*/ 1209 h 4394"/>
                    <a:gd name="T48" fmla="*/ 5814 w 5859"/>
                    <a:gd name="T49" fmla="*/ 1367 h 4394"/>
                    <a:gd name="T50" fmla="*/ 5250 w 5859"/>
                    <a:gd name="T51" fmla="*/ 4393 h 4394"/>
                    <a:gd name="T52" fmla="*/ 5100 w 5859"/>
                    <a:gd name="T53" fmla="*/ 4146 h 4394"/>
                    <a:gd name="T54" fmla="*/ 4861 w 5859"/>
                    <a:gd name="T55" fmla="*/ 3961 h 4394"/>
                    <a:gd name="T56" fmla="*/ 4508 w 5859"/>
                    <a:gd name="T57" fmla="*/ 4014 h 4394"/>
                    <a:gd name="T58" fmla="*/ 4994 w 5859"/>
                    <a:gd name="T59" fmla="*/ 2866 h 4394"/>
                    <a:gd name="T60" fmla="*/ 4817 w 5859"/>
                    <a:gd name="T61" fmla="*/ 2743 h 4394"/>
                    <a:gd name="T62" fmla="*/ 4658 w 5859"/>
                    <a:gd name="T63" fmla="*/ 2619 h 4394"/>
                    <a:gd name="T64" fmla="*/ 4455 w 5859"/>
                    <a:gd name="T65" fmla="*/ 2593 h 4394"/>
                    <a:gd name="T66" fmla="*/ 4226 w 5859"/>
                    <a:gd name="T67" fmla="*/ 2452 h 4394"/>
                    <a:gd name="T68" fmla="*/ 3952 w 5859"/>
                    <a:gd name="T69" fmla="*/ 2469 h 4394"/>
                    <a:gd name="T70" fmla="*/ 3732 w 5859"/>
                    <a:gd name="T71" fmla="*/ 2575 h 4394"/>
                    <a:gd name="T72" fmla="*/ 3467 w 5859"/>
                    <a:gd name="T73" fmla="*/ 2593 h 4394"/>
                    <a:gd name="T74" fmla="*/ 3193 w 5859"/>
                    <a:gd name="T75" fmla="*/ 2381 h 4394"/>
                    <a:gd name="T76" fmla="*/ 2982 w 5859"/>
                    <a:gd name="T77" fmla="*/ 2566 h 4394"/>
                    <a:gd name="T78" fmla="*/ 2690 w 5859"/>
                    <a:gd name="T79" fmla="*/ 2716 h 4394"/>
                    <a:gd name="T80" fmla="*/ 2346 w 5859"/>
                    <a:gd name="T81" fmla="*/ 2708 h 4394"/>
                    <a:gd name="T82" fmla="*/ 2073 w 5859"/>
                    <a:gd name="T83" fmla="*/ 2769 h 4394"/>
                    <a:gd name="T84" fmla="*/ 1764 w 5859"/>
                    <a:gd name="T85" fmla="*/ 2725 h 4394"/>
                    <a:gd name="T86" fmla="*/ 1526 w 5859"/>
                    <a:gd name="T87" fmla="*/ 2611 h 4394"/>
                    <a:gd name="T88" fmla="*/ 1578 w 5859"/>
                    <a:gd name="T89" fmla="*/ 2399 h 4394"/>
                    <a:gd name="T90" fmla="*/ 1517 w 5859"/>
                    <a:gd name="T91" fmla="*/ 2187 h 4394"/>
                    <a:gd name="T92" fmla="*/ 1368 w 5859"/>
                    <a:gd name="T93" fmla="*/ 2108 h 4394"/>
                    <a:gd name="T94" fmla="*/ 1094 w 5859"/>
                    <a:gd name="T95" fmla="*/ 2072 h 4394"/>
                    <a:gd name="T96" fmla="*/ 1121 w 5859"/>
                    <a:gd name="T97" fmla="*/ 1843 h 4394"/>
                    <a:gd name="T98" fmla="*/ 971 w 5859"/>
                    <a:gd name="T99" fmla="*/ 1649 h 4394"/>
                    <a:gd name="T100" fmla="*/ 582 w 5859"/>
                    <a:gd name="T101" fmla="*/ 1473 h 4394"/>
                    <a:gd name="T102" fmla="*/ 326 w 5859"/>
                    <a:gd name="T103" fmla="*/ 1350 h 4394"/>
                    <a:gd name="T104" fmla="*/ 123 w 5859"/>
                    <a:gd name="T105" fmla="*/ 1209 h 4394"/>
                    <a:gd name="T106" fmla="*/ 62 w 5859"/>
                    <a:gd name="T107" fmla="*/ 997 h 4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59" h="4394">
                      <a:moveTo>
                        <a:pt x="0" y="856"/>
                      </a:moveTo>
                      <a:lnTo>
                        <a:pt x="600" y="662"/>
                      </a:lnTo>
                      <a:lnTo>
                        <a:pt x="688" y="679"/>
                      </a:lnTo>
                      <a:lnTo>
                        <a:pt x="741" y="653"/>
                      </a:lnTo>
                      <a:lnTo>
                        <a:pt x="803" y="670"/>
                      </a:lnTo>
                      <a:lnTo>
                        <a:pt x="865" y="670"/>
                      </a:lnTo>
                      <a:lnTo>
                        <a:pt x="865" y="714"/>
                      </a:lnTo>
                      <a:lnTo>
                        <a:pt x="953" y="714"/>
                      </a:lnTo>
                      <a:lnTo>
                        <a:pt x="953" y="785"/>
                      </a:lnTo>
                      <a:lnTo>
                        <a:pt x="1015" y="759"/>
                      </a:lnTo>
                      <a:lnTo>
                        <a:pt x="1068" y="803"/>
                      </a:lnTo>
                      <a:lnTo>
                        <a:pt x="1129" y="785"/>
                      </a:lnTo>
                      <a:lnTo>
                        <a:pt x="1209" y="759"/>
                      </a:lnTo>
                      <a:lnTo>
                        <a:pt x="1262" y="794"/>
                      </a:lnTo>
                      <a:lnTo>
                        <a:pt x="1332" y="820"/>
                      </a:lnTo>
                      <a:lnTo>
                        <a:pt x="1421" y="873"/>
                      </a:lnTo>
                      <a:lnTo>
                        <a:pt x="1508" y="847"/>
                      </a:lnTo>
                      <a:lnTo>
                        <a:pt x="1552" y="803"/>
                      </a:lnTo>
                      <a:lnTo>
                        <a:pt x="1587" y="759"/>
                      </a:lnTo>
                      <a:lnTo>
                        <a:pt x="1658" y="785"/>
                      </a:lnTo>
                      <a:lnTo>
                        <a:pt x="1720" y="838"/>
                      </a:lnTo>
                      <a:lnTo>
                        <a:pt x="1790" y="864"/>
                      </a:lnTo>
                      <a:lnTo>
                        <a:pt x="1843" y="847"/>
                      </a:lnTo>
                      <a:lnTo>
                        <a:pt x="1887" y="794"/>
                      </a:lnTo>
                      <a:lnTo>
                        <a:pt x="1949" y="812"/>
                      </a:lnTo>
                      <a:lnTo>
                        <a:pt x="2029" y="856"/>
                      </a:lnTo>
                      <a:lnTo>
                        <a:pt x="2099" y="917"/>
                      </a:lnTo>
                      <a:lnTo>
                        <a:pt x="2161" y="926"/>
                      </a:lnTo>
                      <a:lnTo>
                        <a:pt x="2214" y="864"/>
                      </a:lnTo>
                      <a:lnTo>
                        <a:pt x="2258" y="794"/>
                      </a:lnTo>
                      <a:lnTo>
                        <a:pt x="2302" y="776"/>
                      </a:lnTo>
                      <a:lnTo>
                        <a:pt x="2355" y="829"/>
                      </a:lnTo>
                      <a:lnTo>
                        <a:pt x="2408" y="847"/>
                      </a:lnTo>
                      <a:lnTo>
                        <a:pt x="2479" y="856"/>
                      </a:lnTo>
                      <a:lnTo>
                        <a:pt x="2532" y="776"/>
                      </a:lnTo>
                      <a:lnTo>
                        <a:pt x="2576" y="714"/>
                      </a:lnTo>
                      <a:lnTo>
                        <a:pt x="2584" y="644"/>
                      </a:lnTo>
                      <a:lnTo>
                        <a:pt x="2611" y="573"/>
                      </a:lnTo>
                      <a:lnTo>
                        <a:pt x="2682" y="538"/>
                      </a:lnTo>
                      <a:lnTo>
                        <a:pt x="2743" y="520"/>
                      </a:lnTo>
                      <a:lnTo>
                        <a:pt x="2761" y="450"/>
                      </a:lnTo>
                      <a:lnTo>
                        <a:pt x="2796" y="406"/>
                      </a:lnTo>
                      <a:lnTo>
                        <a:pt x="2885" y="432"/>
                      </a:lnTo>
                      <a:lnTo>
                        <a:pt x="2964" y="450"/>
                      </a:lnTo>
                      <a:lnTo>
                        <a:pt x="3052" y="414"/>
                      </a:lnTo>
                      <a:lnTo>
                        <a:pt x="3079" y="335"/>
                      </a:lnTo>
                      <a:lnTo>
                        <a:pt x="3105" y="273"/>
                      </a:lnTo>
                      <a:lnTo>
                        <a:pt x="3149" y="238"/>
                      </a:lnTo>
                      <a:lnTo>
                        <a:pt x="3211" y="212"/>
                      </a:lnTo>
                      <a:lnTo>
                        <a:pt x="3238" y="150"/>
                      </a:lnTo>
                      <a:lnTo>
                        <a:pt x="3264" y="123"/>
                      </a:lnTo>
                      <a:lnTo>
                        <a:pt x="3352" y="97"/>
                      </a:lnTo>
                      <a:lnTo>
                        <a:pt x="3485" y="97"/>
                      </a:lnTo>
                      <a:lnTo>
                        <a:pt x="3555" y="70"/>
                      </a:lnTo>
                      <a:lnTo>
                        <a:pt x="3564" y="0"/>
                      </a:lnTo>
                      <a:lnTo>
                        <a:pt x="3617" y="44"/>
                      </a:lnTo>
                      <a:lnTo>
                        <a:pt x="3696" y="35"/>
                      </a:lnTo>
                      <a:lnTo>
                        <a:pt x="3758" y="17"/>
                      </a:lnTo>
                      <a:lnTo>
                        <a:pt x="3785" y="62"/>
                      </a:lnTo>
                      <a:lnTo>
                        <a:pt x="3793" y="106"/>
                      </a:lnTo>
                      <a:lnTo>
                        <a:pt x="3873" y="123"/>
                      </a:lnTo>
                      <a:lnTo>
                        <a:pt x="3917" y="150"/>
                      </a:lnTo>
                      <a:lnTo>
                        <a:pt x="3970" y="123"/>
                      </a:lnTo>
                      <a:lnTo>
                        <a:pt x="4032" y="185"/>
                      </a:lnTo>
                      <a:lnTo>
                        <a:pt x="4076" y="229"/>
                      </a:lnTo>
                      <a:lnTo>
                        <a:pt x="3996" y="273"/>
                      </a:lnTo>
                      <a:lnTo>
                        <a:pt x="4067" y="326"/>
                      </a:lnTo>
                      <a:lnTo>
                        <a:pt x="4102" y="353"/>
                      </a:lnTo>
                      <a:lnTo>
                        <a:pt x="4111" y="423"/>
                      </a:lnTo>
                      <a:lnTo>
                        <a:pt x="4217" y="450"/>
                      </a:lnTo>
                      <a:lnTo>
                        <a:pt x="4261" y="406"/>
                      </a:lnTo>
                      <a:lnTo>
                        <a:pt x="4367" y="459"/>
                      </a:lnTo>
                      <a:lnTo>
                        <a:pt x="4411" y="441"/>
                      </a:lnTo>
                      <a:lnTo>
                        <a:pt x="4447" y="467"/>
                      </a:lnTo>
                      <a:lnTo>
                        <a:pt x="4561" y="476"/>
                      </a:lnTo>
                      <a:lnTo>
                        <a:pt x="4614" y="547"/>
                      </a:lnTo>
                      <a:lnTo>
                        <a:pt x="4685" y="573"/>
                      </a:lnTo>
                      <a:lnTo>
                        <a:pt x="4755" y="582"/>
                      </a:lnTo>
                      <a:lnTo>
                        <a:pt x="4791" y="520"/>
                      </a:lnTo>
                      <a:lnTo>
                        <a:pt x="4852" y="520"/>
                      </a:lnTo>
                      <a:lnTo>
                        <a:pt x="4905" y="538"/>
                      </a:lnTo>
                      <a:lnTo>
                        <a:pt x="4870" y="582"/>
                      </a:lnTo>
                      <a:lnTo>
                        <a:pt x="4808" y="626"/>
                      </a:lnTo>
                      <a:lnTo>
                        <a:pt x="4791" y="697"/>
                      </a:lnTo>
                      <a:lnTo>
                        <a:pt x="4861" y="688"/>
                      </a:lnTo>
                      <a:lnTo>
                        <a:pt x="4870" y="767"/>
                      </a:lnTo>
                      <a:lnTo>
                        <a:pt x="4861" y="838"/>
                      </a:lnTo>
                      <a:lnTo>
                        <a:pt x="4817" y="856"/>
                      </a:lnTo>
                      <a:lnTo>
                        <a:pt x="4808" y="900"/>
                      </a:lnTo>
                      <a:lnTo>
                        <a:pt x="4852" y="953"/>
                      </a:lnTo>
                      <a:lnTo>
                        <a:pt x="4905" y="997"/>
                      </a:lnTo>
                      <a:lnTo>
                        <a:pt x="4870" y="1059"/>
                      </a:lnTo>
                      <a:lnTo>
                        <a:pt x="4808" y="1085"/>
                      </a:lnTo>
                      <a:lnTo>
                        <a:pt x="4835" y="1129"/>
                      </a:lnTo>
                      <a:lnTo>
                        <a:pt x="4914" y="1129"/>
                      </a:lnTo>
                      <a:lnTo>
                        <a:pt x="4923" y="1191"/>
                      </a:lnTo>
                      <a:lnTo>
                        <a:pt x="4985" y="1235"/>
                      </a:lnTo>
                      <a:lnTo>
                        <a:pt x="5038" y="1191"/>
                      </a:lnTo>
                      <a:lnTo>
                        <a:pt x="5064" y="1138"/>
                      </a:lnTo>
                      <a:lnTo>
                        <a:pt x="4994" y="1120"/>
                      </a:lnTo>
                      <a:lnTo>
                        <a:pt x="5038" y="1085"/>
                      </a:lnTo>
                      <a:lnTo>
                        <a:pt x="5117" y="1085"/>
                      </a:lnTo>
                      <a:lnTo>
                        <a:pt x="5170" y="1076"/>
                      </a:lnTo>
                      <a:lnTo>
                        <a:pt x="5250" y="1067"/>
                      </a:lnTo>
                      <a:lnTo>
                        <a:pt x="5214" y="1120"/>
                      </a:lnTo>
                      <a:lnTo>
                        <a:pt x="5214" y="1182"/>
                      </a:lnTo>
                      <a:lnTo>
                        <a:pt x="5276" y="1200"/>
                      </a:lnTo>
                      <a:lnTo>
                        <a:pt x="5329" y="1173"/>
                      </a:lnTo>
                      <a:lnTo>
                        <a:pt x="5355" y="1138"/>
                      </a:lnTo>
                      <a:lnTo>
                        <a:pt x="5426" y="1209"/>
                      </a:lnTo>
                      <a:lnTo>
                        <a:pt x="5435" y="1147"/>
                      </a:lnTo>
                      <a:lnTo>
                        <a:pt x="5479" y="1120"/>
                      </a:lnTo>
                      <a:lnTo>
                        <a:pt x="5532" y="1165"/>
                      </a:lnTo>
                      <a:lnTo>
                        <a:pt x="5558" y="1217"/>
                      </a:lnTo>
                      <a:lnTo>
                        <a:pt x="5523" y="1253"/>
                      </a:lnTo>
                      <a:lnTo>
                        <a:pt x="5567" y="1332"/>
                      </a:lnTo>
                      <a:lnTo>
                        <a:pt x="5638" y="1262"/>
                      </a:lnTo>
                      <a:lnTo>
                        <a:pt x="5700" y="1297"/>
                      </a:lnTo>
                      <a:lnTo>
                        <a:pt x="5761" y="1279"/>
                      </a:lnTo>
                      <a:lnTo>
                        <a:pt x="5779" y="1209"/>
                      </a:lnTo>
                      <a:lnTo>
                        <a:pt x="5779" y="1165"/>
                      </a:lnTo>
                      <a:lnTo>
                        <a:pt x="5814" y="1129"/>
                      </a:lnTo>
                      <a:lnTo>
                        <a:pt x="5858" y="1182"/>
                      </a:lnTo>
                      <a:lnTo>
                        <a:pt x="5823" y="1279"/>
                      </a:lnTo>
                      <a:lnTo>
                        <a:pt x="5814" y="1367"/>
                      </a:lnTo>
                      <a:lnTo>
                        <a:pt x="5841" y="1429"/>
                      </a:lnTo>
                      <a:lnTo>
                        <a:pt x="5814" y="1500"/>
                      </a:lnTo>
                      <a:lnTo>
                        <a:pt x="5788" y="1587"/>
                      </a:lnTo>
                      <a:lnTo>
                        <a:pt x="5797" y="1640"/>
                      </a:lnTo>
                      <a:lnTo>
                        <a:pt x="5250" y="4393"/>
                      </a:lnTo>
                      <a:lnTo>
                        <a:pt x="5197" y="4358"/>
                      </a:lnTo>
                      <a:lnTo>
                        <a:pt x="5170" y="4287"/>
                      </a:lnTo>
                      <a:lnTo>
                        <a:pt x="5117" y="4261"/>
                      </a:lnTo>
                      <a:lnTo>
                        <a:pt x="5100" y="4208"/>
                      </a:lnTo>
                      <a:lnTo>
                        <a:pt x="5100" y="4146"/>
                      </a:lnTo>
                      <a:lnTo>
                        <a:pt x="5064" y="4102"/>
                      </a:lnTo>
                      <a:lnTo>
                        <a:pt x="4985" y="4084"/>
                      </a:lnTo>
                      <a:lnTo>
                        <a:pt x="4941" y="4058"/>
                      </a:lnTo>
                      <a:lnTo>
                        <a:pt x="4888" y="4005"/>
                      </a:lnTo>
                      <a:lnTo>
                        <a:pt x="4861" y="3961"/>
                      </a:lnTo>
                      <a:lnTo>
                        <a:pt x="4782" y="3934"/>
                      </a:lnTo>
                      <a:lnTo>
                        <a:pt x="4729" y="3987"/>
                      </a:lnTo>
                      <a:lnTo>
                        <a:pt x="4676" y="4040"/>
                      </a:lnTo>
                      <a:lnTo>
                        <a:pt x="4579" y="4014"/>
                      </a:lnTo>
                      <a:lnTo>
                        <a:pt x="4508" y="4014"/>
                      </a:lnTo>
                      <a:lnTo>
                        <a:pt x="4411" y="4022"/>
                      </a:lnTo>
                      <a:lnTo>
                        <a:pt x="4341" y="4005"/>
                      </a:lnTo>
                      <a:lnTo>
                        <a:pt x="5108" y="2911"/>
                      </a:lnTo>
                      <a:lnTo>
                        <a:pt x="5082" y="2805"/>
                      </a:lnTo>
                      <a:lnTo>
                        <a:pt x="4994" y="2866"/>
                      </a:lnTo>
                      <a:lnTo>
                        <a:pt x="4994" y="2796"/>
                      </a:lnTo>
                      <a:lnTo>
                        <a:pt x="4932" y="2805"/>
                      </a:lnTo>
                      <a:lnTo>
                        <a:pt x="4923" y="2752"/>
                      </a:lnTo>
                      <a:lnTo>
                        <a:pt x="4905" y="2699"/>
                      </a:lnTo>
                      <a:lnTo>
                        <a:pt x="4817" y="2743"/>
                      </a:lnTo>
                      <a:lnTo>
                        <a:pt x="4764" y="2725"/>
                      </a:lnTo>
                      <a:lnTo>
                        <a:pt x="4817" y="2681"/>
                      </a:lnTo>
                      <a:lnTo>
                        <a:pt x="4764" y="2664"/>
                      </a:lnTo>
                      <a:lnTo>
                        <a:pt x="4702" y="2690"/>
                      </a:lnTo>
                      <a:lnTo>
                        <a:pt x="4658" y="2619"/>
                      </a:lnTo>
                      <a:lnTo>
                        <a:pt x="4614" y="2646"/>
                      </a:lnTo>
                      <a:lnTo>
                        <a:pt x="4552" y="2602"/>
                      </a:lnTo>
                      <a:lnTo>
                        <a:pt x="4535" y="2664"/>
                      </a:lnTo>
                      <a:lnTo>
                        <a:pt x="4464" y="2655"/>
                      </a:lnTo>
                      <a:lnTo>
                        <a:pt x="4455" y="2593"/>
                      </a:lnTo>
                      <a:lnTo>
                        <a:pt x="4429" y="2540"/>
                      </a:lnTo>
                      <a:lnTo>
                        <a:pt x="4349" y="2531"/>
                      </a:lnTo>
                      <a:lnTo>
                        <a:pt x="4296" y="2487"/>
                      </a:lnTo>
                      <a:lnTo>
                        <a:pt x="4235" y="2496"/>
                      </a:lnTo>
                      <a:lnTo>
                        <a:pt x="4226" y="2452"/>
                      </a:lnTo>
                      <a:lnTo>
                        <a:pt x="4164" y="2408"/>
                      </a:lnTo>
                      <a:lnTo>
                        <a:pt x="4102" y="2434"/>
                      </a:lnTo>
                      <a:lnTo>
                        <a:pt x="4032" y="2399"/>
                      </a:lnTo>
                      <a:lnTo>
                        <a:pt x="4041" y="2487"/>
                      </a:lnTo>
                      <a:lnTo>
                        <a:pt x="3952" y="2469"/>
                      </a:lnTo>
                      <a:lnTo>
                        <a:pt x="3882" y="2461"/>
                      </a:lnTo>
                      <a:lnTo>
                        <a:pt x="3873" y="2514"/>
                      </a:lnTo>
                      <a:lnTo>
                        <a:pt x="3846" y="2575"/>
                      </a:lnTo>
                      <a:lnTo>
                        <a:pt x="3776" y="2593"/>
                      </a:lnTo>
                      <a:lnTo>
                        <a:pt x="3732" y="2575"/>
                      </a:lnTo>
                      <a:lnTo>
                        <a:pt x="3652" y="2602"/>
                      </a:lnTo>
                      <a:lnTo>
                        <a:pt x="3599" y="2611"/>
                      </a:lnTo>
                      <a:lnTo>
                        <a:pt x="3538" y="2558"/>
                      </a:lnTo>
                      <a:lnTo>
                        <a:pt x="3502" y="2487"/>
                      </a:lnTo>
                      <a:lnTo>
                        <a:pt x="3467" y="2593"/>
                      </a:lnTo>
                      <a:lnTo>
                        <a:pt x="3440" y="2478"/>
                      </a:lnTo>
                      <a:lnTo>
                        <a:pt x="3352" y="2461"/>
                      </a:lnTo>
                      <a:lnTo>
                        <a:pt x="3308" y="2434"/>
                      </a:lnTo>
                      <a:lnTo>
                        <a:pt x="3202" y="2452"/>
                      </a:lnTo>
                      <a:lnTo>
                        <a:pt x="3193" y="2381"/>
                      </a:lnTo>
                      <a:lnTo>
                        <a:pt x="3132" y="2408"/>
                      </a:lnTo>
                      <a:lnTo>
                        <a:pt x="3070" y="2425"/>
                      </a:lnTo>
                      <a:lnTo>
                        <a:pt x="3043" y="2496"/>
                      </a:lnTo>
                      <a:lnTo>
                        <a:pt x="3035" y="2549"/>
                      </a:lnTo>
                      <a:lnTo>
                        <a:pt x="2982" y="2566"/>
                      </a:lnTo>
                      <a:lnTo>
                        <a:pt x="2973" y="2611"/>
                      </a:lnTo>
                      <a:lnTo>
                        <a:pt x="2902" y="2611"/>
                      </a:lnTo>
                      <a:lnTo>
                        <a:pt x="2814" y="2593"/>
                      </a:lnTo>
                      <a:lnTo>
                        <a:pt x="2752" y="2646"/>
                      </a:lnTo>
                      <a:lnTo>
                        <a:pt x="2690" y="2716"/>
                      </a:lnTo>
                      <a:lnTo>
                        <a:pt x="2637" y="2708"/>
                      </a:lnTo>
                      <a:lnTo>
                        <a:pt x="2567" y="2734"/>
                      </a:lnTo>
                      <a:lnTo>
                        <a:pt x="2496" y="2752"/>
                      </a:lnTo>
                      <a:lnTo>
                        <a:pt x="2434" y="2716"/>
                      </a:lnTo>
                      <a:lnTo>
                        <a:pt x="2346" y="2708"/>
                      </a:lnTo>
                      <a:lnTo>
                        <a:pt x="2267" y="2725"/>
                      </a:lnTo>
                      <a:lnTo>
                        <a:pt x="2205" y="2699"/>
                      </a:lnTo>
                      <a:lnTo>
                        <a:pt x="2152" y="2672"/>
                      </a:lnTo>
                      <a:lnTo>
                        <a:pt x="2117" y="2725"/>
                      </a:lnTo>
                      <a:lnTo>
                        <a:pt x="2073" y="2769"/>
                      </a:lnTo>
                      <a:lnTo>
                        <a:pt x="2037" y="2699"/>
                      </a:lnTo>
                      <a:lnTo>
                        <a:pt x="2011" y="2752"/>
                      </a:lnTo>
                      <a:lnTo>
                        <a:pt x="1896" y="2761"/>
                      </a:lnTo>
                      <a:lnTo>
                        <a:pt x="1799" y="2778"/>
                      </a:lnTo>
                      <a:lnTo>
                        <a:pt x="1764" y="2725"/>
                      </a:lnTo>
                      <a:lnTo>
                        <a:pt x="1764" y="2690"/>
                      </a:lnTo>
                      <a:lnTo>
                        <a:pt x="1711" y="2672"/>
                      </a:lnTo>
                      <a:lnTo>
                        <a:pt x="1631" y="2672"/>
                      </a:lnTo>
                      <a:lnTo>
                        <a:pt x="1552" y="2646"/>
                      </a:lnTo>
                      <a:lnTo>
                        <a:pt x="1526" y="2611"/>
                      </a:lnTo>
                      <a:lnTo>
                        <a:pt x="1491" y="2540"/>
                      </a:lnTo>
                      <a:lnTo>
                        <a:pt x="1543" y="2522"/>
                      </a:lnTo>
                      <a:lnTo>
                        <a:pt x="1570" y="2478"/>
                      </a:lnTo>
                      <a:lnTo>
                        <a:pt x="1623" y="2443"/>
                      </a:lnTo>
                      <a:lnTo>
                        <a:pt x="1578" y="2399"/>
                      </a:lnTo>
                      <a:lnTo>
                        <a:pt x="1614" y="2372"/>
                      </a:lnTo>
                      <a:lnTo>
                        <a:pt x="1561" y="2319"/>
                      </a:lnTo>
                      <a:lnTo>
                        <a:pt x="1570" y="2258"/>
                      </a:lnTo>
                      <a:lnTo>
                        <a:pt x="1570" y="2205"/>
                      </a:lnTo>
                      <a:lnTo>
                        <a:pt x="1517" y="2187"/>
                      </a:lnTo>
                      <a:lnTo>
                        <a:pt x="1517" y="2134"/>
                      </a:lnTo>
                      <a:lnTo>
                        <a:pt x="1456" y="2143"/>
                      </a:lnTo>
                      <a:lnTo>
                        <a:pt x="1447" y="2081"/>
                      </a:lnTo>
                      <a:lnTo>
                        <a:pt x="1421" y="2134"/>
                      </a:lnTo>
                      <a:lnTo>
                        <a:pt x="1368" y="2108"/>
                      </a:lnTo>
                      <a:lnTo>
                        <a:pt x="1324" y="2143"/>
                      </a:lnTo>
                      <a:lnTo>
                        <a:pt x="1244" y="2143"/>
                      </a:lnTo>
                      <a:lnTo>
                        <a:pt x="1191" y="2125"/>
                      </a:lnTo>
                      <a:lnTo>
                        <a:pt x="1147" y="2072"/>
                      </a:lnTo>
                      <a:lnTo>
                        <a:pt x="1094" y="2072"/>
                      </a:lnTo>
                      <a:lnTo>
                        <a:pt x="1050" y="2019"/>
                      </a:lnTo>
                      <a:lnTo>
                        <a:pt x="1068" y="1958"/>
                      </a:lnTo>
                      <a:lnTo>
                        <a:pt x="1138" y="1914"/>
                      </a:lnTo>
                      <a:lnTo>
                        <a:pt x="1076" y="1896"/>
                      </a:lnTo>
                      <a:lnTo>
                        <a:pt x="1121" y="1843"/>
                      </a:lnTo>
                      <a:lnTo>
                        <a:pt x="1059" y="1808"/>
                      </a:lnTo>
                      <a:lnTo>
                        <a:pt x="1015" y="1772"/>
                      </a:lnTo>
                      <a:lnTo>
                        <a:pt x="1032" y="1737"/>
                      </a:lnTo>
                      <a:lnTo>
                        <a:pt x="979" y="1702"/>
                      </a:lnTo>
                      <a:lnTo>
                        <a:pt x="971" y="1649"/>
                      </a:lnTo>
                      <a:lnTo>
                        <a:pt x="909" y="1605"/>
                      </a:lnTo>
                      <a:lnTo>
                        <a:pt x="873" y="1578"/>
                      </a:lnTo>
                      <a:lnTo>
                        <a:pt x="662" y="1562"/>
                      </a:lnTo>
                      <a:lnTo>
                        <a:pt x="618" y="1535"/>
                      </a:lnTo>
                      <a:lnTo>
                        <a:pt x="582" y="1473"/>
                      </a:lnTo>
                      <a:lnTo>
                        <a:pt x="556" y="1420"/>
                      </a:lnTo>
                      <a:lnTo>
                        <a:pt x="503" y="1456"/>
                      </a:lnTo>
                      <a:lnTo>
                        <a:pt x="450" y="1438"/>
                      </a:lnTo>
                      <a:lnTo>
                        <a:pt x="423" y="1385"/>
                      </a:lnTo>
                      <a:lnTo>
                        <a:pt x="326" y="1350"/>
                      </a:lnTo>
                      <a:lnTo>
                        <a:pt x="256" y="1332"/>
                      </a:lnTo>
                      <a:lnTo>
                        <a:pt x="194" y="1350"/>
                      </a:lnTo>
                      <a:lnTo>
                        <a:pt x="141" y="1306"/>
                      </a:lnTo>
                      <a:lnTo>
                        <a:pt x="150" y="1253"/>
                      </a:lnTo>
                      <a:lnTo>
                        <a:pt x="123" y="1209"/>
                      </a:lnTo>
                      <a:lnTo>
                        <a:pt x="159" y="1165"/>
                      </a:lnTo>
                      <a:lnTo>
                        <a:pt x="123" y="1112"/>
                      </a:lnTo>
                      <a:lnTo>
                        <a:pt x="79" y="1085"/>
                      </a:lnTo>
                      <a:lnTo>
                        <a:pt x="0" y="1041"/>
                      </a:lnTo>
                      <a:lnTo>
                        <a:pt x="62" y="997"/>
                      </a:lnTo>
                      <a:lnTo>
                        <a:pt x="53" y="944"/>
                      </a:lnTo>
                      <a:lnTo>
                        <a:pt x="0" y="856"/>
                      </a:lnTo>
                    </a:path>
                  </a:pathLst>
                </a:custGeom>
                <a:solidFill>
                  <a:srgbClr val="CCCCFF"/>
                </a:solidFill>
                <a:ln>
                  <a:solidFill>
                    <a:schemeClr val="bg1"/>
                  </a:solidFill>
                </a:ln>
                <a:effectLst/>
              </p:spPr>
              <p:txBody>
                <a:bodyPr wrap="none" anchor="ctr"/>
                <a:lstStyle/>
                <a:p>
                  <a:pPr eaLnBrk="1">
                    <a:lnSpc>
                      <a:spcPct val="93000"/>
                    </a:lnSpc>
                    <a:buClr>
                      <a:srgbClr val="000000"/>
                    </a:buClr>
                    <a:buSzPct val="100000"/>
                    <a:buFont typeface="Times New Roman" panose="02020603050405020304" pitchFamily="18" charset="0"/>
                    <a:buNone/>
                    <a:defRPr/>
                  </a:pPr>
                  <a:endParaRPr lang="es-CO"/>
                </a:p>
              </p:txBody>
            </p:sp>
          </p:grpSp>
          <p:sp>
            <p:nvSpPr>
              <p:cNvPr id="21" name="Elipse 63">
                <a:extLst>
                  <a:ext uri="{FF2B5EF4-FFF2-40B4-BE49-F238E27FC236}">
                    <a16:creationId xmlns="" xmlns:a16="http://schemas.microsoft.com/office/drawing/2014/main" id="{0ABF17EF-82B4-4168-AC2B-347C888077D8}"/>
                  </a:ext>
                </a:extLst>
              </p:cNvPr>
              <p:cNvSpPr>
                <a:spLocks noChangeArrowheads="1"/>
              </p:cNvSpPr>
              <p:nvPr/>
            </p:nvSpPr>
            <p:spPr bwMode="auto">
              <a:xfrm>
                <a:off x="3817938" y="3273425"/>
                <a:ext cx="120650" cy="112713"/>
              </a:xfrm>
              <a:prstGeom prst="ellipse">
                <a:avLst/>
              </a:prstGeom>
              <a:solidFill>
                <a:schemeClr val="tx1"/>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s-CO"/>
              </a:p>
            </p:txBody>
          </p:sp>
          <p:pic>
            <p:nvPicPr>
              <p:cNvPr id="22" name="Imagen 64" descr="Descripción: Nuevo_ALFM_Logo 3">
                <a:extLst>
                  <a:ext uri="{FF2B5EF4-FFF2-40B4-BE49-F238E27FC236}">
                    <a16:creationId xmlns="" xmlns:a16="http://schemas.microsoft.com/office/drawing/2014/main" id="{1D5AB40A-134D-4989-B293-A436998132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325" y="2228850"/>
                <a:ext cx="352425" cy="258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 name="Elipse 25">
                <a:extLst>
                  <a:ext uri="{FF2B5EF4-FFF2-40B4-BE49-F238E27FC236}">
                    <a16:creationId xmlns="" xmlns:a16="http://schemas.microsoft.com/office/drawing/2014/main" id="{A5A6BFFE-0E11-471F-AF13-E960C90DBA63}"/>
                  </a:ext>
                </a:extLst>
              </p:cNvPr>
              <p:cNvSpPr>
                <a:spLocks noChangeArrowheads="1"/>
              </p:cNvSpPr>
              <p:nvPr/>
            </p:nvSpPr>
            <p:spPr bwMode="auto">
              <a:xfrm>
                <a:off x="5761038" y="4427538"/>
                <a:ext cx="92075" cy="104775"/>
              </a:xfrm>
              <a:prstGeom prst="ellipse">
                <a:avLst/>
              </a:prstGeom>
              <a:solidFill>
                <a:srgbClr val="FF0000"/>
              </a:solidFill>
              <a:ln w="9525" algn="ctr">
                <a:solidFill>
                  <a:srgbClr val="FF0000"/>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s-CO"/>
              </a:p>
            </p:txBody>
          </p:sp>
          <p:sp>
            <p:nvSpPr>
              <p:cNvPr id="24" name="Elipse 57">
                <a:extLst>
                  <a:ext uri="{FF2B5EF4-FFF2-40B4-BE49-F238E27FC236}">
                    <a16:creationId xmlns="" xmlns:a16="http://schemas.microsoft.com/office/drawing/2014/main" id="{1C4E7026-7656-4310-B0BB-7913E04F3C9D}"/>
                  </a:ext>
                </a:extLst>
              </p:cNvPr>
              <p:cNvSpPr>
                <a:spLocks noChangeArrowheads="1"/>
              </p:cNvSpPr>
              <p:nvPr/>
            </p:nvSpPr>
            <p:spPr bwMode="auto">
              <a:xfrm>
                <a:off x="1652588" y="1833607"/>
                <a:ext cx="120650" cy="112712"/>
              </a:xfrm>
              <a:prstGeom prst="ellipse">
                <a:avLst/>
              </a:prstGeom>
              <a:solidFill>
                <a:srgbClr val="00B050"/>
              </a:solidFill>
              <a:ln w="9525" algn="ctr">
                <a:solidFill>
                  <a:srgbClr val="00B050"/>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s-CO"/>
              </a:p>
            </p:txBody>
          </p:sp>
          <p:sp>
            <p:nvSpPr>
              <p:cNvPr id="25" name="Elipse 65">
                <a:extLst>
                  <a:ext uri="{FF2B5EF4-FFF2-40B4-BE49-F238E27FC236}">
                    <a16:creationId xmlns="" xmlns:a16="http://schemas.microsoft.com/office/drawing/2014/main" id="{1FA52395-E8B4-4B28-874B-E128E4D956EB}"/>
                  </a:ext>
                </a:extLst>
              </p:cNvPr>
              <p:cNvSpPr>
                <a:spLocks noChangeArrowheads="1"/>
              </p:cNvSpPr>
              <p:nvPr/>
            </p:nvSpPr>
            <p:spPr bwMode="auto">
              <a:xfrm>
                <a:off x="2731546" y="2045210"/>
                <a:ext cx="122238" cy="112713"/>
              </a:xfrm>
              <a:prstGeom prst="ellipse">
                <a:avLst/>
              </a:prstGeom>
              <a:solidFill>
                <a:srgbClr val="FFC000"/>
              </a:solidFill>
              <a:ln w="9525" algn="ctr">
                <a:solidFill>
                  <a:srgbClr val="FFC000"/>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s-CO"/>
              </a:p>
            </p:txBody>
          </p:sp>
          <p:sp>
            <p:nvSpPr>
              <p:cNvPr id="26" name="Elipse 72">
                <a:extLst>
                  <a:ext uri="{FF2B5EF4-FFF2-40B4-BE49-F238E27FC236}">
                    <a16:creationId xmlns="" xmlns:a16="http://schemas.microsoft.com/office/drawing/2014/main" id="{1CB5F4A8-4010-4F00-8093-249602B249D5}"/>
                  </a:ext>
                </a:extLst>
              </p:cNvPr>
              <p:cNvSpPr>
                <a:spLocks noChangeArrowheads="1"/>
              </p:cNvSpPr>
              <p:nvPr/>
            </p:nvSpPr>
            <p:spPr bwMode="auto">
              <a:xfrm>
                <a:off x="2409113" y="1745457"/>
                <a:ext cx="122237" cy="112713"/>
              </a:xfrm>
              <a:prstGeom prst="ellipse">
                <a:avLst/>
              </a:prstGeom>
              <a:solidFill>
                <a:srgbClr val="07EDF9"/>
              </a:solidFill>
              <a:ln w="9525" algn="ctr">
                <a:solidFill>
                  <a:srgbClr val="07EDF9"/>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s-CO"/>
              </a:p>
            </p:txBody>
          </p:sp>
          <p:sp>
            <p:nvSpPr>
              <p:cNvPr id="27" name="CuadroTexto 26">
                <a:extLst>
                  <a:ext uri="{FF2B5EF4-FFF2-40B4-BE49-F238E27FC236}">
                    <a16:creationId xmlns="" xmlns:a16="http://schemas.microsoft.com/office/drawing/2014/main" id="{1A78C675-903F-423D-B617-14F7096F1BE4}"/>
                  </a:ext>
                </a:extLst>
              </p:cNvPr>
              <p:cNvSpPr txBox="1"/>
              <p:nvPr/>
            </p:nvSpPr>
            <p:spPr>
              <a:xfrm>
                <a:off x="5654675" y="4497388"/>
                <a:ext cx="900113" cy="250825"/>
              </a:xfrm>
              <a:prstGeom prst="rect">
                <a:avLst/>
              </a:prstGeom>
              <a:noFill/>
            </p:spPr>
            <p:txBody>
              <a:bodyPr>
                <a:spAutoFit/>
              </a:bodyPr>
              <a:lstStyle/>
              <a:p>
                <a:pPr eaLnBrk="1">
                  <a:lnSpc>
                    <a:spcPct val="93000"/>
                  </a:lnSpc>
                  <a:buClr>
                    <a:srgbClr val="000000"/>
                  </a:buClr>
                  <a:buSzPct val="100000"/>
                  <a:buFont typeface="Times New Roman" panose="02020603050405020304" pitchFamily="18" charset="0"/>
                  <a:buNone/>
                  <a:defRPr/>
                </a:pPr>
                <a:r>
                  <a:rPr lang="es-CO" sz="1050" dirty="0"/>
                  <a:t>Leticia</a:t>
                </a:r>
              </a:p>
            </p:txBody>
          </p:sp>
          <p:sp>
            <p:nvSpPr>
              <p:cNvPr id="28" name="CuadroTexto 27">
                <a:extLst>
                  <a:ext uri="{FF2B5EF4-FFF2-40B4-BE49-F238E27FC236}">
                    <a16:creationId xmlns="" xmlns:a16="http://schemas.microsoft.com/office/drawing/2014/main" id="{2038ED9B-9E02-4F72-AD1C-9C728F665014}"/>
                  </a:ext>
                </a:extLst>
              </p:cNvPr>
              <p:cNvSpPr txBox="1"/>
              <p:nvPr/>
            </p:nvSpPr>
            <p:spPr>
              <a:xfrm>
                <a:off x="3817938" y="3059113"/>
                <a:ext cx="900112" cy="250825"/>
              </a:xfrm>
              <a:prstGeom prst="rect">
                <a:avLst/>
              </a:prstGeom>
              <a:noFill/>
            </p:spPr>
            <p:txBody>
              <a:bodyPr>
                <a:spAutoFit/>
              </a:bodyPr>
              <a:lstStyle/>
              <a:p>
                <a:pPr eaLnBrk="1">
                  <a:lnSpc>
                    <a:spcPct val="93000"/>
                  </a:lnSpc>
                  <a:buClr>
                    <a:srgbClr val="000000"/>
                  </a:buClr>
                  <a:buSzPct val="100000"/>
                  <a:buFont typeface="Times New Roman" panose="02020603050405020304" pitchFamily="18" charset="0"/>
                  <a:buNone/>
                  <a:defRPr/>
                </a:pPr>
                <a:r>
                  <a:rPr lang="es-CO" sz="1050" dirty="0"/>
                  <a:t>El Encanto</a:t>
                </a:r>
              </a:p>
            </p:txBody>
          </p:sp>
          <p:sp>
            <p:nvSpPr>
              <p:cNvPr id="29" name="CuadroTexto 28">
                <a:extLst>
                  <a:ext uri="{FF2B5EF4-FFF2-40B4-BE49-F238E27FC236}">
                    <a16:creationId xmlns="" xmlns:a16="http://schemas.microsoft.com/office/drawing/2014/main" id="{B91E84A3-6B60-420F-8E60-5D3E0642F307}"/>
                  </a:ext>
                </a:extLst>
              </p:cNvPr>
              <p:cNvSpPr txBox="1"/>
              <p:nvPr/>
            </p:nvSpPr>
            <p:spPr>
              <a:xfrm>
                <a:off x="2217738" y="2487613"/>
                <a:ext cx="1236335" cy="305320"/>
              </a:xfrm>
              <a:prstGeom prst="rect">
                <a:avLst/>
              </a:prstGeom>
              <a:noFill/>
            </p:spPr>
            <p:txBody>
              <a:bodyPr wrap="square">
                <a:spAutoFit/>
              </a:bodyPr>
              <a:lstStyle/>
              <a:p>
                <a:pPr eaLnBrk="1">
                  <a:lnSpc>
                    <a:spcPct val="93000"/>
                  </a:lnSpc>
                  <a:buClr>
                    <a:srgbClr val="000000"/>
                  </a:buClr>
                  <a:buSzPct val="100000"/>
                  <a:buFont typeface="Times New Roman" panose="02020603050405020304" pitchFamily="18" charset="0"/>
                  <a:buNone/>
                  <a:defRPr/>
                </a:pPr>
                <a:r>
                  <a:rPr lang="es-CO" sz="1050" dirty="0" err="1"/>
                  <a:t>Pto</a:t>
                </a:r>
                <a:r>
                  <a:rPr lang="es-CO" sz="1050" dirty="0"/>
                  <a:t>. Leguízamo</a:t>
                </a:r>
              </a:p>
            </p:txBody>
          </p:sp>
          <p:sp>
            <p:nvSpPr>
              <p:cNvPr id="30" name="CuadroTexto 29">
                <a:extLst>
                  <a:ext uri="{FF2B5EF4-FFF2-40B4-BE49-F238E27FC236}">
                    <a16:creationId xmlns="" xmlns:a16="http://schemas.microsoft.com/office/drawing/2014/main" id="{7403CD78-AE5F-496D-8C75-3CBE3182C028}"/>
                  </a:ext>
                </a:extLst>
              </p:cNvPr>
              <p:cNvSpPr txBox="1"/>
              <p:nvPr/>
            </p:nvSpPr>
            <p:spPr>
              <a:xfrm>
                <a:off x="2813202" y="1972956"/>
                <a:ext cx="900112" cy="249237"/>
              </a:xfrm>
              <a:prstGeom prst="rect">
                <a:avLst/>
              </a:prstGeom>
              <a:noFill/>
            </p:spPr>
            <p:txBody>
              <a:bodyPr>
                <a:spAutoFit/>
              </a:bodyPr>
              <a:lstStyle/>
              <a:p>
                <a:pPr eaLnBrk="1">
                  <a:lnSpc>
                    <a:spcPct val="93000"/>
                  </a:lnSpc>
                  <a:buClr>
                    <a:srgbClr val="000000"/>
                  </a:buClr>
                  <a:buSzPct val="100000"/>
                  <a:buFont typeface="Times New Roman" panose="02020603050405020304" pitchFamily="18" charset="0"/>
                  <a:buNone/>
                  <a:defRPr/>
                </a:pPr>
                <a:r>
                  <a:rPr lang="es-CO" sz="1050" dirty="0"/>
                  <a:t>La Tagua</a:t>
                </a:r>
              </a:p>
            </p:txBody>
          </p:sp>
          <p:sp>
            <p:nvSpPr>
              <p:cNvPr id="31" name="CuadroTexto 30">
                <a:extLst>
                  <a:ext uri="{FF2B5EF4-FFF2-40B4-BE49-F238E27FC236}">
                    <a16:creationId xmlns="" xmlns:a16="http://schemas.microsoft.com/office/drawing/2014/main" id="{7C7FF43E-A069-48BA-B4FA-F3D71FE71F79}"/>
                  </a:ext>
                </a:extLst>
              </p:cNvPr>
              <p:cNvSpPr txBox="1"/>
              <p:nvPr/>
            </p:nvSpPr>
            <p:spPr>
              <a:xfrm>
                <a:off x="2530476" y="1644497"/>
                <a:ext cx="1203325" cy="292601"/>
              </a:xfrm>
              <a:prstGeom prst="rect">
                <a:avLst/>
              </a:prstGeom>
              <a:noFill/>
            </p:spPr>
            <p:txBody>
              <a:bodyPr>
                <a:spAutoFit/>
              </a:bodyPr>
              <a:lstStyle/>
              <a:p>
                <a:pPr eaLnBrk="1">
                  <a:lnSpc>
                    <a:spcPct val="93000"/>
                  </a:lnSpc>
                  <a:buClr>
                    <a:srgbClr val="000000"/>
                  </a:buClr>
                  <a:buSzPct val="100000"/>
                  <a:buFont typeface="Times New Roman" panose="02020603050405020304" pitchFamily="18" charset="0"/>
                  <a:buNone/>
                  <a:defRPr/>
                </a:pPr>
                <a:r>
                  <a:rPr lang="es-CO" sz="1050" dirty="0"/>
                  <a:t>Tres Esquinas</a:t>
                </a:r>
              </a:p>
            </p:txBody>
          </p:sp>
          <p:sp>
            <p:nvSpPr>
              <p:cNvPr id="32" name="CuadroTexto 31">
                <a:extLst>
                  <a:ext uri="{FF2B5EF4-FFF2-40B4-BE49-F238E27FC236}">
                    <a16:creationId xmlns="" xmlns:a16="http://schemas.microsoft.com/office/drawing/2014/main" id="{82A2002A-0D45-4636-931C-9B99CE6B3366}"/>
                  </a:ext>
                </a:extLst>
              </p:cNvPr>
              <p:cNvSpPr txBox="1"/>
              <p:nvPr/>
            </p:nvSpPr>
            <p:spPr>
              <a:xfrm>
                <a:off x="1760538" y="1737719"/>
                <a:ext cx="758825" cy="305320"/>
              </a:xfrm>
              <a:prstGeom prst="rect">
                <a:avLst/>
              </a:prstGeom>
              <a:noFill/>
            </p:spPr>
            <p:txBody>
              <a:bodyPr>
                <a:spAutoFit/>
              </a:bodyPr>
              <a:lstStyle/>
              <a:p>
                <a:pPr eaLnBrk="1">
                  <a:lnSpc>
                    <a:spcPct val="93000"/>
                  </a:lnSpc>
                  <a:buClr>
                    <a:srgbClr val="000000"/>
                  </a:buClr>
                  <a:buSzPct val="100000"/>
                  <a:buFont typeface="Times New Roman" panose="02020603050405020304" pitchFamily="18" charset="0"/>
                  <a:buNone/>
                  <a:defRPr/>
                </a:pPr>
                <a:r>
                  <a:rPr lang="es-CO" sz="1050" dirty="0" err="1">
                    <a:solidFill>
                      <a:schemeClr val="bg1">
                        <a:lumMod val="85000"/>
                      </a:schemeClr>
                    </a:solidFill>
                  </a:rPr>
                  <a:t>Pto</a:t>
                </a:r>
                <a:r>
                  <a:rPr lang="es-CO" sz="1050" dirty="0">
                    <a:solidFill>
                      <a:schemeClr val="bg1">
                        <a:lumMod val="85000"/>
                      </a:schemeClr>
                    </a:solidFill>
                  </a:rPr>
                  <a:t>. Asís</a:t>
                </a:r>
              </a:p>
            </p:txBody>
          </p:sp>
        </p:grpSp>
      </p:grpSp>
      <p:sp>
        <p:nvSpPr>
          <p:cNvPr id="69" name="object 7"/>
          <p:cNvSpPr txBox="1">
            <a:spLocks noGrp="1"/>
          </p:cNvSpPr>
          <p:nvPr>
            <p:ph type="title"/>
          </p:nvPr>
        </p:nvSpPr>
        <p:spPr>
          <a:xfrm>
            <a:off x="1689934" y="303644"/>
            <a:ext cx="5558260" cy="382156"/>
          </a:xfrm>
          <a:prstGeom prst="rect">
            <a:avLst/>
          </a:prstGeom>
        </p:spPr>
        <p:txBody>
          <a:bodyPr vert="horz" wrap="square" lIns="0" tIns="12700" rIns="0" bIns="0" rtlCol="0">
            <a:spAutoFit/>
          </a:bodyPr>
          <a:lstStyle/>
          <a:p>
            <a:r>
              <a:rPr lang="es-CO" sz="2400" dirty="0">
                <a:latin typeface="Arial Black" panose="020B0A04020102020204" pitchFamily="34" charset="0"/>
                <a:cs typeface="Arial" panose="020B0604020202020204" pitchFamily="34" charset="0"/>
              </a:rPr>
              <a:t>Jurisdicción</a:t>
            </a:r>
          </a:p>
        </p:txBody>
      </p:sp>
      <p:grpSp>
        <p:nvGrpSpPr>
          <p:cNvPr id="70" name="69 Grupo"/>
          <p:cNvGrpSpPr/>
          <p:nvPr/>
        </p:nvGrpSpPr>
        <p:grpSpPr>
          <a:xfrm>
            <a:off x="1219200" y="326447"/>
            <a:ext cx="336550" cy="336550"/>
            <a:chOff x="483039" y="568664"/>
            <a:chExt cx="336550" cy="336550"/>
          </a:xfrm>
        </p:grpSpPr>
        <p:sp>
          <p:nvSpPr>
            <p:cNvPr id="71" name="object 8"/>
            <p:cNvSpPr/>
            <p:nvPr/>
          </p:nvSpPr>
          <p:spPr>
            <a:xfrm>
              <a:off x="550105" y="635745"/>
              <a:ext cx="202133" cy="202133"/>
            </a:xfrm>
            <a:prstGeom prst="rect">
              <a:avLst/>
            </a:prstGeom>
            <a:blipFill>
              <a:blip r:embed="rId6" cstate="print"/>
              <a:stretch>
                <a:fillRect/>
              </a:stretch>
            </a:blipFill>
          </p:spPr>
          <p:txBody>
            <a:bodyPr wrap="square" lIns="0" tIns="0" rIns="0" bIns="0" rtlCol="0"/>
            <a:lstStyle/>
            <a:p>
              <a:endParaRPr/>
            </a:p>
          </p:txBody>
        </p:sp>
        <p:sp>
          <p:nvSpPr>
            <p:cNvPr id="72" name="object 9"/>
            <p:cNvSpPr/>
            <p:nvPr/>
          </p:nvSpPr>
          <p:spPr>
            <a:xfrm>
              <a:off x="483039" y="568664"/>
              <a:ext cx="336550" cy="336550"/>
            </a:xfrm>
            <a:custGeom>
              <a:avLst/>
              <a:gdLst/>
              <a:ahLst/>
              <a:cxnLst/>
              <a:rect l="l" t="t" r="r" b="b"/>
              <a:pathLst>
                <a:path w="336550" h="336550">
                  <a:moveTo>
                    <a:pt x="336283" y="168148"/>
                  </a:moveTo>
                  <a:lnTo>
                    <a:pt x="330276" y="212846"/>
                  </a:lnTo>
                  <a:lnTo>
                    <a:pt x="313325" y="253010"/>
                  </a:lnTo>
                  <a:lnTo>
                    <a:pt x="287032" y="287039"/>
                  </a:lnTo>
                  <a:lnTo>
                    <a:pt x="253001" y="313328"/>
                  </a:lnTo>
                  <a:lnTo>
                    <a:pt x="212834" y="330277"/>
                  </a:lnTo>
                  <a:lnTo>
                    <a:pt x="168135" y="336283"/>
                  </a:lnTo>
                  <a:lnTo>
                    <a:pt x="123436" y="330277"/>
                  </a:lnTo>
                  <a:lnTo>
                    <a:pt x="83272" y="313328"/>
                  </a:lnTo>
                  <a:lnTo>
                    <a:pt x="49244" y="287039"/>
                  </a:lnTo>
                  <a:lnTo>
                    <a:pt x="22954" y="253010"/>
                  </a:lnTo>
                  <a:lnTo>
                    <a:pt x="6005" y="212846"/>
                  </a:lnTo>
                  <a:lnTo>
                    <a:pt x="0" y="168148"/>
                  </a:lnTo>
                  <a:lnTo>
                    <a:pt x="6005" y="123448"/>
                  </a:lnTo>
                  <a:lnTo>
                    <a:pt x="22954" y="83281"/>
                  </a:lnTo>
                  <a:lnTo>
                    <a:pt x="49244" y="49250"/>
                  </a:lnTo>
                  <a:lnTo>
                    <a:pt x="83272" y="22957"/>
                  </a:lnTo>
                  <a:lnTo>
                    <a:pt x="123436" y="6006"/>
                  </a:lnTo>
                  <a:lnTo>
                    <a:pt x="168135" y="0"/>
                  </a:lnTo>
                  <a:lnTo>
                    <a:pt x="212834" y="6006"/>
                  </a:lnTo>
                  <a:lnTo>
                    <a:pt x="253001" y="22957"/>
                  </a:lnTo>
                  <a:lnTo>
                    <a:pt x="287032" y="49250"/>
                  </a:lnTo>
                  <a:lnTo>
                    <a:pt x="313325" y="83281"/>
                  </a:lnTo>
                  <a:lnTo>
                    <a:pt x="330276" y="123448"/>
                  </a:lnTo>
                  <a:lnTo>
                    <a:pt x="336283" y="168148"/>
                  </a:lnTo>
                  <a:close/>
                </a:path>
              </a:pathLst>
            </a:custGeom>
            <a:ln w="12700">
              <a:solidFill>
                <a:srgbClr val="FFFFFF"/>
              </a:solidFill>
            </a:ln>
          </p:spPr>
          <p:txBody>
            <a:bodyPr wrap="square" lIns="0" tIns="0" rIns="0" bIns="0" rtlCol="0"/>
            <a:lstStyle/>
            <a:p>
              <a:endParaRPr/>
            </a:p>
          </p:txBody>
        </p:sp>
      </p:grpSp>
      <p:graphicFrame>
        <p:nvGraphicFramePr>
          <p:cNvPr id="5" name="4 Tabla"/>
          <p:cNvGraphicFramePr>
            <a:graphicFrameLocks noGrp="1"/>
          </p:cNvGraphicFramePr>
          <p:nvPr>
            <p:extLst>
              <p:ext uri="{D42A27DB-BD31-4B8C-83A1-F6EECF244321}">
                <p14:modId xmlns:p14="http://schemas.microsoft.com/office/powerpoint/2010/main" val="1431484193"/>
              </p:ext>
            </p:extLst>
          </p:nvPr>
        </p:nvGraphicFramePr>
        <p:xfrm>
          <a:off x="457200" y="3733800"/>
          <a:ext cx="4134127" cy="1828800"/>
        </p:xfrm>
        <a:graphic>
          <a:graphicData uri="http://schemas.openxmlformats.org/drawingml/2006/table">
            <a:tbl>
              <a:tblPr/>
              <a:tblGrid>
                <a:gridCol w="788987">
                  <a:extLst>
                    <a:ext uri="{9D8B030D-6E8A-4147-A177-3AD203B41FA5}">
                      <a16:colId xmlns="" xmlns:a16="http://schemas.microsoft.com/office/drawing/2014/main" val="20000"/>
                    </a:ext>
                  </a:extLst>
                </a:gridCol>
                <a:gridCol w="3345140">
                  <a:extLst>
                    <a:ext uri="{9D8B030D-6E8A-4147-A177-3AD203B41FA5}">
                      <a16:colId xmlns="" xmlns:a16="http://schemas.microsoft.com/office/drawing/2014/main" val="20001"/>
                    </a:ext>
                  </a:extLst>
                </a:gridCol>
              </a:tblGrid>
              <a:tr h="228600">
                <a:tc>
                  <a:txBody>
                    <a:bodyPr/>
                    <a:lstStyle/>
                    <a:p>
                      <a:pPr algn="ctr" fontAlgn="ctr"/>
                      <a:r>
                        <a:rPr lang="es-CO" sz="1400" b="1" i="0" u="none" strike="noStrike" dirty="0">
                          <a:solidFill>
                            <a:srgbClr val="000000"/>
                          </a:solidFill>
                          <a:effectLst/>
                          <a:latin typeface="Arial" panose="020B0604020202020204" pitchFamily="34" charset="0"/>
                        </a:rPr>
                        <a:t>FUERZA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400" b="1" i="0" u="none" strike="noStrike" dirty="0">
                          <a:solidFill>
                            <a:srgbClr val="000000"/>
                          </a:solidFill>
                          <a:effectLst/>
                          <a:latin typeface="Arial" panose="020B0604020202020204" pitchFamily="34" charset="0"/>
                        </a:rPr>
                        <a:t>UNIDADES</a:t>
                      </a:r>
                      <a:r>
                        <a:rPr lang="es-CO" sz="1400" b="1" i="0" u="none" strike="noStrike" baseline="0" dirty="0">
                          <a:solidFill>
                            <a:srgbClr val="000000"/>
                          </a:solidFill>
                          <a:effectLst/>
                          <a:latin typeface="Arial" panose="020B0604020202020204" pitchFamily="34" charset="0"/>
                        </a:rPr>
                        <a:t> </a:t>
                      </a:r>
                      <a:r>
                        <a:rPr lang="es-CO" sz="1400" b="1" i="0" u="none" strike="noStrike" dirty="0">
                          <a:solidFill>
                            <a:srgbClr val="000000"/>
                          </a:solidFill>
                          <a:effectLst/>
                          <a:latin typeface="Arial" panose="020B0604020202020204" pitchFamily="34" charset="0"/>
                        </a:rPr>
                        <a:t>MILITARES ATENDIDAS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228600">
                <a:tc rowSpan="6">
                  <a:txBody>
                    <a:bodyPr/>
                    <a:lstStyle/>
                    <a:p>
                      <a:pPr algn="ctr" fontAlgn="ctr"/>
                      <a:r>
                        <a:rPr lang="es-CO" sz="1400" b="0" i="0" u="none" strike="noStrike">
                          <a:solidFill>
                            <a:srgbClr val="000000"/>
                          </a:solidFill>
                          <a:effectLst/>
                          <a:latin typeface="Arial" panose="020B0604020202020204" pitchFamily="34" charset="0"/>
                        </a:rPr>
                        <a:t>ARC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Arial" panose="020B0604020202020204" pitchFamily="34" charset="0"/>
                        </a:rPr>
                        <a:t>1. Fuerza Naval del Sur</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8600">
                <a:tc vMerge="1">
                  <a:txBody>
                    <a:bodyPr/>
                    <a:lstStyle/>
                    <a:p>
                      <a:endParaRPr lang="es-CO"/>
                    </a:p>
                  </a:txBody>
                  <a:tcPr/>
                </a:tc>
                <a:tc>
                  <a:txBody>
                    <a:bodyPr/>
                    <a:lstStyle/>
                    <a:p>
                      <a:pPr algn="l" fontAlgn="ctr"/>
                      <a:r>
                        <a:rPr lang="es-CO" sz="1400" b="0" i="0" u="none" strike="noStrike" dirty="0">
                          <a:solidFill>
                            <a:srgbClr val="000000"/>
                          </a:solidFill>
                          <a:effectLst/>
                          <a:latin typeface="Arial" panose="020B0604020202020204" pitchFamily="34" charset="0"/>
                        </a:rPr>
                        <a:t>2. Base Naval ARC Leguízamo</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28600">
                <a:tc vMerge="1">
                  <a:txBody>
                    <a:bodyPr/>
                    <a:lstStyle/>
                    <a:p>
                      <a:endParaRPr lang="es-CO"/>
                    </a:p>
                  </a:txBody>
                  <a:tcPr/>
                </a:tc>
                <a:tc>
                  <a:txBody>
                    <a:bodyPr/>
                    <a:lstStyle/>
                    <a:p>
                      <a:pPr algn="l" fontAlgn="ctr"/>
                      <a:r>
                        <a:rPr lang="es-CO" sz="1400" b="0" i="0" u="none" strike="noStrike" dirty="0">
                          <a:solidFill>
                            <a:srgbClr val="000000"/>
                          </a:solidFill>
                          <a:effectLst/>
                          <a:latin typeface="Arial" panose="020B0604020202020204" pitchFamily="34" charset="0"/>
                        </a:rPr>
                        <a:t>3. Flotilla Fluvial del Sur</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28600">
                <a:tc vMerge="1">
                  <a:txBody>
                    <a:bodyPr/>
                    <a:lstStyle/>
                    <a:p>
                      <a:endParaRPr lang="es-CO"/>
                    </a:p>
                  </a:txBody>
                  <a:tcPr/>
                </a:tc>
                <a:tc>
                  <a:txBody>
                    <a:bodyPr/>
                    <a:lstStyle/>
                    <a:p>
                      <a:pPr algn="l" fontAlgn="ctr"/>
                      <a:r>
                        <a:rPr lang="es-CO" sz="1400" b="0" i="0" u="none" strike="noStrike" dirty="0">
                          <a:solidFill>
                            <a:srgbClr val="000000"/>
                          </a:solidFill>
                          <a:effectLst/>
                          <a:latin typeface="Arial" panose="020B0604020202020204" pitchFamily="34" charset="0"/>
                        </a:rPr>
                        <a:t>4. Batallón Fluvial de I.M No. 30</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28600">
                <a:tc vMerge="1">
                  <a:txBody>
                    <a:bodyPr/>
                    <a:lstStyle/>
                    <a:p>
                      <a:endParaRPr lang="es-CO"/>
                    </a:p>
                  </a:txBody>
                  <a:tcPr/>
                </a:tc>
                <a:tc>
                  <a:txBody>
                    <a:bodyPr/>
                    <a:lstStyle/>
                    <a:p>
                      <a:pPr algn="l" fontAlgn="ctr"/>
                      <a:r>
                        <a:rPr lang="es-CO" sz="1400" b="0" i="0" u="none" strike="noStrike" dirty="0">
                          <a:solidFill>
                            <a:srgbClr val="000000"/>
                          </a:solidFill>
                          <a:effectLst/>
                          <a:latin typeface="Arial" panose="020B0604020202020204" pitchFamily="34" charset="0"/>
                        </a:rPr>
                        <a:t>5. Grupo de Comandos Navales del Sur</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28600">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6. Batallón Fluvial de I.M No. 33</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28600">
                <a:tc>
                  <a:txBody>
                    <a:bodyPr/>
                    <a:lstStyle/>
                    <a:p>
                      <a:pPr algn="ctr" rtl="0" fontAlgn="ctr"/>
                      <a:r>
                        <a:rPr lang="es-CO" sz="1400" b="0" i="0" u="none" strike="noStrike" dirty="0">
                          <a:solidFill>
                            <a:srgbClr val="000000"/>
                          </a:solidFill>
                          <a:effectLst/>
                          <a:latin typeface="Arial" panose="020B0604020202020204" pitchFamily="34" charset="0"/>
                        </a:rPr>
                        <a:t>EJC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Arial" panose="020B0604020202020204" pitchFamily="34" charset="0"/>
                        </a:rPr>
                        <a:t>7. Batallón de Infantería de Selva No.49</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7" name="6 CuadroTexto"/>
          <p:cNvSpPr txBox="1"/>
          <p:nvPr/>
        </p:nvSpPr>
        <p:spPr>
          <a:xfrm>
            <a:off x="381000" y="5867400"/>
            <a:ext cx="7950571" cy="553998"/>
          </a:xfrm>
          <a:prstGeom prst="rect">
            <a:avLst/>
          </a:prstGeom>
          <a:noFill/>
        </p:spPr>
        <p:txBody>
          <a:bodyPr wrap="square" rtlCol="0">
            <a:spAutoFit/>
          </a:bodyPr>
          <a:lstStyle/>
          <a:p>
            <a:r>
              <a:rPr lang="es-CO" sz="1400" dirty="0">
                <a:latin typeface="Arial" panose="020B0604020202020204" pitchFamily="34" charset="0"/>
                <a:cs typeface="Arial" panose="020B0604020202020204" pitchFamily="34" charset="0"/>
              </a:rPr>
              <a:t>Para la vigencia 2020 la Agencia Logística de las Fuerzas Militares - Regional Sur abasteció un total de 11.015 hombres</a:t>
            </a:r>
            <a:r>
              <a:rPr lang="es-CO"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41792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21A8E0"/>
          </a:solidFill>
        </p:spPr>
        <p:txBody>
          <a:bodyPr wrap="square" lIns="0" tIns="0" rIns="0" bIns="0" rtlCol="0"/>
          <a:lstStyle/>
          <a:p>
            <a:endParaRPr/>
          </a:p>
        </p:txBody>
      </p:sp>
      <p:sp>
        <p:nvSpPr>
          <p:cNvPr id="3" name="object 3"/>
          <p:cNvSpPr/>
          <p:nvPr/>
        </p:nvSpPr>
        <p:spPr>
          <a:xfrm>
            <a:off x="5668910" y="5717411"/>
            <a:ext cx="6027420" cy="1141095"/>
          </a:xfrm>
          <a:custGeom>
            <a:avLst/>
            <a:gdLst/>
            <a:ahLst/>
            <a:cxnLst/>
            <a:rect l="l" t="t" r="r" b="b"/>
            <a:pathLst>
              <a:path w="6027420" h="1141095">
                <a:moveTo>
                  <a:pt x="6027254" y="0"/>
                </a:moveTo>
                <a:lnTo>
                  <a:pt x="1291628" y="0"/>
                </a:lnTo>
                <a:lnTo>
                  <a:pt x="0" y="1140587"/>
                </a:lnTo>
                <a:lnTo>
                  <a:pt x="4694808" y="1140587"/>
                </a:lnTo>
                <a:lnTo>
                  <a:pt x="5377548" y="528929"/>
                </a:lnTo>
                <a:lnTo>
                  <a:pt x="6027254" y="0"/>
                </a:lnTo>
                <a:close/>
              </a:path>
            </a:pathLst>
          </a:custGeom>
          <a:solidFill>
            <a:srgbClr val="009DDF"/>
          </a:solidFill>
        </p:spPr>
        <p:txBody>
          <a:bodyPr wrap="square" lIns="0" tIns="0" rIns="0" bIns="0" rtlCol="0"/>
          <a:lstStyle/>
          <a:p>
            <a:endParaRPr/>
          </a:p>
        </p:txBody>
      </p:sp>
      <p:sp>
        <p:nvSpPr>
          <p:cNvPr id="4" name="object 4"/>
          <p:cNvSpPr/>
          <p:nvPr/>
        </p:nvSpPr>
        <p:spPr>
          <a:xfrm>
            <a:off x="954388" y="0"/>
            <a:ext cx="11238230" cy="6610350"/>
          </a:xfrm>
          <a:custGeom>
            <a:avLst/>
            <a:gdLst/>
            <a:ahLst/>
            <a:cxnLst/>
            <a:rect l="l" t="t" r="r" b="b"/>
            <a:pathLst>
              <a:path w="11238230" h="6610350">
                <a:moveTo>
                  <a:pt x="6150533" y="0"/>
                </a:moveTo>
                <a:lnTo>
                  <a:pt x="0" y="1147432"/>
                </a:lnTo>
                <a:lnTo>
                  <a:pt x="10708678" y="5960211"/>
                </a:lnTo>
                <a:lnTo>
                  <a:pt x="11237620" y="6609918"/>
                </a:lnTo>
                <a:lnTo>
                  <a:pt x="11237620" y="1874291"/>
                </a:lnTo>
                <a:lnTo>
                  <a:pt x="6150533" y="0"/>
                </a:lnTo>
                <a:close/>
              </a:path>
            </a:pathLst>
          </a:custGeom>
          <a:solidFill>
            <a:srgbClr val="008CC6"/>
          </a:solidFill>
        </p:spPr>
        <p:txBody>
          <a:bodyPr wrap="square" lIns="0" tIns="0" rIns="0" bIns="0" rtlCol="0"/>
          <a:lstStyle/>
          <a:p>
            <a:endParaRPr/>
          </a:p>
        </p:txBody>
      </p:sp>
      <p:sp>
        <p:nvSpPr>
          <p:cNvPr id="5" name="object 5"/>
          <p:cNvSpPr/>
          <p:nvPr/>
        </p:nvSpPr>
        <p:spPr>
          <a:xfrm>
            <a:off x="376853" y="525936"/>
            <a:ext cx="11391900" cy="5949315"/>
          </a:xfrm>
          <a:custGeom>
            <a:avLst/>
            <a:gdLst/>
            <a:ahLst/>
            <a:cxnLst/>
            <a:rect l="l" t="t" r="r" b="b"/>
            <a:pathLst>
              <a:path w="11391900" h="5949315">
                <a:moveTo>
                  <a:pt x="0" y="621207"/>
                </a:moveTo>
                <a:lnTo>
                  <a:pt x="0" y="5948794"/>
                </a:lnTo>
                <a:lnTo>
                  <a:pt x="11391506" y="5948794"/>
                </a:lnTo>
                <a:lnTo>
                  <a:pt x="11391506" y="623862"/>
                </a:lnTo>
                <a:lnTo>
                  <a:pt x="5269826" y="623862"/>
                </a:lnTo>
                <a:lnTo>
                  <a:pt x="0" y="621207"/>
                </a:lnTo>
                <a:close/>
              </a:path>
              <a:path w="11391900" h="5949315">
                <a:moveTo>
                  <a:pt x="11391506" y="0"/>
                </a:moveTo>
                <a:lnTo>
                  <a:pt x="5962853" y="2997"/>
                </a:lnTo>
                <a:lnTo>
                  <a:pt x="5269826" y="623862"/>
                </a:lnTo>
                <a:lnTo>
                  <a:pt x="11391506" y="623862"/>
                </a:lnTo>
                <a:lnTo>
                  <a:pt x="11391506" y="0"/>
                </a:lnTo>
                <a:close/>
              </a:path>
            </a:pathLst>
          </a:custGeom>
          <a:solidFill>
            <a:srgbClr val="FFFFFF"/>
          </a:solidFill>
        </p:spPr>
        <p:txBody>
          <a:bodyPr wrap="square" lIns="0" tIns="0" rIns="0" bIns="0" rtlCol="0"/>
          <a:lstStyle/>
          <a:p>
            <a:endParaRPr dirty="0"/>
          </a:p>
        </p:txBody>
      </p:sp>
      <p:sp>
        <p:nvSpPr>
          <p:cNvPr id="6" name="object 6"/>
          <p:cNvSpPr/>
          <p:nvPr/>
        </p:nvSpPr>
        <p:spPr>
          <a:xfrm>
            <a:off x="954391" y="0"/>
            <a:ext cx="6035040" cy="1149985"/>
          </a:xfrm>
          <a:custGeom>
            <a:avLst/>
            <a:gdLst/>
            <a:ahLst/>
            <a:cxnLst/>
            <a:rect l="l" t="t" r="r" b="b"/>
            <a:pathLst>
              <a:path w="6035040" h="1149985">
                <a:moveTo>
                  <a:pt x="6035014" y="0"/>
                </a:moveTo>
                <a:lnTo>
                  <a:pt x="1299387" y="0"/>
                </a:lnTo>
                <a:lnTo>
                  <a:pt x="0" y="1147432"/>
                </a:lnTo>
                <a:lnTo>
                  <a:pt x="4692294" y="1149794"/>
                </a:lnTo>
                <a:lnTo>
                  <a:pt x="5385320" y="528929"/>
                </a:lnTo>
                <a:lnTo>
                  <a:pt x="6035014" y="0"/>
                </a:lnTo>
                <a:close/>
              </a:path>
            </a:pathLst>
          </a:custGeom>
          <a:solidFill>
            <a:srgbClr val="009DDF"/>
          </a:solidFill>
        </p:spPr>
        <p:txBody>
          <a:bodyPr wrap="square" lIns="0" tIns="0" rIns="0" bIns="0" rtlCol="0"/>
          <a:lstStyle/>
          <a:p>
            <a:endParaRPr/>
          </a:p>
        </p:txBody>
      </p:sp>
      <p:sp>
        <p:nvSpPr>
          <p:cNvPr id="7" name="object 7"/>
          <p:cNvSpPr txBox="1">
            <a:spLocks noGrp="1"/>
          </p:cNvSpPr>
          <p:nvPr>
            <p:ph type="title"/>
          </p:nvPr>
        </p:nvSpPr>
        <p:spPr>
          <a:xfrm>
            <a:off x="842540" y="545861"/>
            <a:ext cx="5558260" cy="382156"/>
          </a:xfrm>
          <a:prstGeom prst="rect">
            <a:avLst/>
          </a:prstGeom>
        </p:spPr>
        <p:txBody>
          <a:bodyPr vert="horz" wrap="square" lIns="0" tIns="12700" rIns="0" bIns="0" rtlCol="0">
            <a:spAutoFit/>
          </a:bodyPr>
          <a:lstStyle/>
          <a:p>
            <a:r>
              <a:rPr lang="es-CO" sz="2400" dirty="0">
                <a:latin typeface="Arial Black" panose="020B0A04020102020204" pitchFamily="34" charset="0"/>
                <a:cs typeface="Arial" panose="020B0604020202020204" pitchFamily="34" charset="0"/>
              </a:rPr>
              <a:t>Estados Financieros 31 dic/20</a:t>
            </a:r>
          </a:p>
        </p:txBody>
      </p:sp>
      <p:grpSp>
        <p:nvGrpSpPr>
          <p:cNvPr id="17" name="16 Grupo"/>
          <p:cNvGrpSpPr/>
          <p:nvPr/>
        </p:nvGrpSpPr>
        <p:grpSpPr>
          <a:xfrm>
            <a:off x="376853" y="568664"/>
            <a:ext cx="336550" cy="336550"/>
            <a:chOff x="483039" y="568664"/>
            <a:chExt cx="336550" cy="336550"/>
          </a:xfrm>
        </p:grpSpPr>
        <p:sp>
          <p:nvSpPr>
            <p:cNvPr id="8" name="object 8"/>
            <p:cNvSpPr/>
            <p:nvPr/>
          </p:nvSpPr>
          <p:spPr>
            <a:xfrm>
              <a:off x="550105" y="635745"/>
              <a:ext cx="202133" cy="20213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83039" y="568664"/>
              <a:ext cx="336550" cy="336550"/>
            </a:xfrm>
            <a:custGeom>
              <a:avLst/>
              <a:gdLst/>
              <a:ahLst/>
              <a:cxnLst/>
              <a:rect l="l" t="t" r="r" b="b"/>
              <a:pathLst>
                <a:path w="336550" h="336550">
                  <a:moveTo>
                    <a:pt x="336283" y="168148"/>
                  </a:moveTo>
                  <a:lnTo>
                    <a:pt x="330276" y="212846"/>
                  </a:lnTo>
                  <a:lnTo>
                    <a:pt x="313325" y="253010"/>
                  </a:lnTo>
                  <a:lnTo>
                    <a:pt x="287032" y="287039"/>
                  </a:lnTo>
                  <a:lnTo>
                    <a:pt x="253001" y="313328"/>
                  </a:lnTo>
                  <a:lnTo>
                    <a:pt x="212834" y="330277"/>
                  </a:lnTo>
                  <a:lnTo>
                    <a:pt x="168135" y="336283"/>
                  </a:lnTo>
                  <a:lnTo>
                    <a:pt x="123436" y="330277"/>
                  </a:lnTo>
                  <a:lnTo>
                    <a:pt x="83272" y="313328"/>
                  </a:lnTo>
                  <a:lnTo>
                    <a:pt x="49244" y="287039"/>
                  </a:lnTo>
                  <a:lnTo>
                    <a:pt x="22954" y="253010"/>
                  </a:lnTo>
                  <a:lnTo>
                    <a:pt x="6005" y="212846"/>
                  </a:lnTo>
                  <a:lnTo>
                    <a:pt x="0" y="168148"/>
                  </a:lnTo>
                  <a:lnTo>
                    <a:pt x="6005" y="123448"/>
                  </a:lnTo>
                  <a:lnTo>
                    <a:pt x="22954" y="83281"/>
                  </a:lnTo>
                  <a:lnTo>
                    <a:pt x="49244" y="49250"/>
                  </a:lnTo>
                  <a:lnTo>
                    <a:pt x="83272" y="22957"/>
                  </a:lnTo>
                  <a:lnTo>
                    <a:pt x="123436" y="6006"/>
                  </a:lnTo>
                  <a:lnTo>
                    <a:pt x="168135" y="0"/>
                  </a:lnTo>
                  <a:lnTo>
                    <a:pt x="212834" y="6006"/>
                  </a:lnTo>
                  <a:lnTo>
                    <a:pt x="253001" y="22957"/>
                  </a:lnTo>
                  <a:lnTo>
                    <a:pt x="287032" y="49250"/>
                  </a:lnTo>
                  <a:lnTo>
                    <a:pt x="313325" y="83281"/>
                  </a:lnTo>
                  <a:lnTo>
                    <a:pt x="330276" y="123448"/>
                  </a:lnTo>
                  <a:lnTo>
                    <a:pt x="336283" y="168148"/>
                  </a:lnTo>
                  <a:close/>
                </a:path>
              </a:pathLst>
            </a:custGeom>
            <a:ln w="12700">
              <a:solidFill>
                <a:srgbClr val="FFFFFF"/>
              </a:solidFill>
            </a:ln>
          </p:spPr>
          <p:txBody>
            <a:bodyPr wrap="square" lIns="0" tIns="0" rIns="0" bIns="0" rtlCol="0"/>
            <a:lstStyle/>
            <a:p>
              <a:endParaRPr/>
            </a:p>
          </p:txBody>
        </p:sp>
      </p:grpSp>
      <p:sp>
        <p:nvSpPr>
          <p:cNvPr id="10" name="object 10"/>
          <p:cNvSpPr/>
          <p:nvPr/>
        </p:nvSpPr>
        <p:spPr>
          <a:xfrm>
            <a:off x="11218068" y="63158"/>
            <a:ext cx="608012" cy="36180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9978059" y="174828"/>
            <a:ext cx="1014899" cy="211305"/>
          </a:xfrm>
          <a:prstGeom prst="rect">
            <a:avLst/>
          </a:prstGeom>
          <a:blipFill>
            <a:blip r:embed="rId5" cstate="print"/>
            <a:stretch>
              <a:fillRect/>
            </a:stretch>
          </a:blipFill>
        </p:spPr>
        <p:txBody>
          <a:bodyPr wrap="square" lIns="0" tIns="0" rIns="0" bIns="0" rtlCol="0"/>
          <a:lstStyle/>
          <a:p>
            <a:endParaRPr/>
          </a:p>
        </p:txBody>
      </p:sp>
      <p:graphicFrame>
        <p:nvGraphicFramePr>
          <p:cNvPr id="15" name="14 Tabla"/>
          <p:cNvGraphicFramePr>
            <a:graphicFrameLocks noGrp="1"/>
          </p:cNvGraphicFramePr>
          <p:nvPr>
            <p:extLst>
              <p:ext uri="{D42A27DB-BD31-4B8C-83A1-F6EECF244321}">
                <p14:modId xmlns:p14="http://schemas.microsoft.com/office/powerpoint/2010/main" val="2360818176"/>
              </p:ext>
            </p:extLst>
          </p:nvPr>
        </p:nvGraphicFramePr>
        <p:xfrm>
          <a:off x="990600" y="1741250"/>
          <a:ext cx="10270332" cy="3518685"/>
        </p:xfrm>
        <a:graphic>
          <a:graphicData uri="http://schemas.openxmlformats.org/drawingml/2006/table">
            <a:tbl>
              <a:tblPr/>
              <a:tblGrid>
                <a:gridCol w="3412332">
                  <a:extLst>
                    <a:ext uri="{9D8B030D-6E8A-4147-A177-3AD203B41FA5}">
                      <a16:colId xmlns="" xmlns:a16="http://schemas.microsoft.com/office/drawing/2014/main" val="20000"/>
                    </a:ext>
                  </a:extLst>
                </a:gridCol>
                <a:gridCol w="1295400">
                  <a:extLst>
                    <a:ext uri="{9D8B030D-6E8A-4147-A177-3AD203B41FA5}">
                      <a16:colId xmlns="" xmlns:a16="http://schemas.microsoft.com/office/drawing/2014/main" val="20001"/>
                    </a:ext>
                  </a:extLst>
                </a:gridCol>
                <a:gridCol w="1600200">
                  <a:extLst>
                    <a:ext uri="{9D8B030D-6E8A-4147-A177-3AD203B41FA5}">
                      <a16:colId xmlns="" xmlns:a16="http://schemas.microsoft.com/office/drawing/2014/main" val="20002"/>
                    </a:ext>
                  </a:extLst>
                </a:gridCol>
                <a:gridCol w="1905000">
                  <a:extLst>
                    <a:ext uri="{9D8B030D-6E8A-4147-A177-3AD203B41FA5}">
                      <a16:colId xmlns="" xmlns:a16="http://schemas.microsoft.com/office/drawing/2014/main" val="20003"/>
                    </a:ext>
                  </a:extLst>
                </a:gridCol>
                <a:gridCol w="2057400">
                  <a:extLst>
                    <a:ext uri="{9D8B030D-6E8A-4147-A177-3AD203B41FA5}">
                      <a16:colId xmlns="" xmlns:a16="http://schemas.microsoft.com/office/drawing/2014/main" val="20004"/>
                    </a:ext>
                  </a:extLst>
                </a:gridCol>
              </a:tblGrid>
              <a:tr h="189440">
                <a:tc>
                  <a:txBody>
                    <a:bodyPr/>
                    <a:lstStyle/>
                    <a:p>
                      <a:pPr algn="ctr" fontAlgn="b"/>
                      <a:r>
                        <a:rPr lang="es-CO" sz="1400" b="1" i="0" u="none" strike="noStrike" dirty="0">
                          <a:solidFill>
                            <a:srgbClr val="FFFFFF"/>
                          </a:solidFill>
                          <a:effectLst/>
                          <a:latin typeface="Arial"/>
                        </a:rPr>
                        <a:t>DETALLE</a:t>
                      </a:r>
                    </a:p>
                  </a:txBody>
                  <a:tcPr marL="7965" marR="7965" marT="796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66092"/>
                    </a:solidFill>
                  </a:tcPr>
                </a:tc>
                <a:tc>
                  <a:txBody>
                    <a:bodyPr/>
                    <a:lstStyle/>
                    <a:p>
                      <a:pPr algn="ctr" fontAlgn="b"/>
                      <a:r>
                        <a:rPr lang="es-CO" sz="1400" b="1" i="0" u="none" strike="noStrike" dirty="0">
                          <a:solidFill>
                            <a:srgbClr val="FFFFFF"/>
                          </a:solidFill>
                          <a:effectLst/>
                          <a:latin typeface="Arial"/>
                        </a:rPr>
                        <a:t>CADS</a:t>
                      </a:r>
                    </a:p>
                  </a:txBody>
                  <a:tcPr marL="7965" marR="7965" marT="7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66092"/>
                    </a:solidFill>
                  </a:tcPr>
                </a:tc>
                <a:tc>
                  <a:txBody>
                    <a:bodyPr/>
                    <a:lstStyle/>
                    <a:p>
                      <a:pPr algn="ctr" fontAlgn="b"/>
                      <a:r>
                        <a:rPr lang="es-CO" sz="1400" b="1" i="0" u="none" strike="noStrike" dirty="0">
                          <a:solidFill>
                            <a:srgbClr val="FFFFFF"/>
                          </a:solidFill>
                          <a:effectLst/>
                          <a:latin typeface="Arial"/>
                        </a:rPr>
                        <a:t>COMBUSTIBLE</a:t>
                      </a:r>
                    </a:p>
                  </a:txBody>
                  <a:tcPr marL="7965" marR="7965" marT="7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66092"/>
                    </a:solidFill>
                  </a:tcPr>
                </a:tc>
                <a:tc>
                  <a:txBody>
                    <a:bodyPr/>
                    <a:lstStyle/>
                    <a:p>
                      <a:pPr algn="ctr" fontAlgn="b"/>
                      <a:r>
                        <a:rPr lang="es-CO" sz="1400" b="1" i="0" u="none" strike="noStrike" dirty="0">
                          <a:solidFill>
                            <a:srgbClr val="FFFFFF"/>
                          </a:solidFill>
                          <a:effectLst/>
                          <a:latin typeface="Arial"/>
                        </a:rPr>
                        <a:t>OTROS INGRESOS</a:t>
                      </a:r>
                    </a:p>
                  </a:txBody>
                  <a:tcPr marL="7965" marR="7965" marT="7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66092"/>
                    </a:solidFill>
                  </a:tcPr>
                </a:tc>
                <a:tc>
                  <a:txBody>
                    <a:bodyPr/>
                    <a:lstStyle/>
                    <a:p>
                      <a:pPr algn="ctr" fontAlgn="b"/>
                      <a:r>
                        <a:rPr lang="es-CO" sz="1400" b="1" i="0" u="none" strike="noStrike" dirty="0">
                          <a:solidFill>
                            <a:srgbClr val="FFFFFF"/>
                          </a:solidFill>
                          <a:effectLst/>
                          <a:latin typeface="Arial"/>
                        </a:rPr>
                        <a:t>TOTAL UTILIDAD DICIEMBRE</a:t>
                      </a:r>
                    </a:p>
                  </a:txBody>
                  <a:tcPr marL="7965" marR="7965" marT="7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66092"/>
                    </a:solidFill>
                  </a:tcPr>
                </a:tc>
                <a:extLst>
                  <a:ext uri="{0D108BD9-81ED-4DB2-BD59-A6C34878D82A}">
                    <a16:rowId xmlns="" xmlns:a16="http://schemas.microsoft.com/office/drawing/2014/main" val="10000"/>
                  </a:ext>
                </a:extLst>
              </a:tr>
              <a:tr h="164731">
                <a:tc>
                  <a:txBody>
                    <a:bodyPr/>
                    <a:lstStyle/>
                    <a:p>
                      <a:pPr algn="l" fontAlgn="b"/>
                      <a:r>
                        <a:rPr lang="es-CO" sz="1200" b="1" i="0" u="none" strike="noStrike" dirty="0">
                          <a:solidFill>
                            <a:srgbClr val="000000"/>
                          </a:solidFill>
                          <a:effectLst/>
                          <a:latin typeface="Arial"/>
                        </a:rPr>
                        <a:t>VENTAS</a:t>
                      </a:r>
                    </a:p>
                  </a:txBody>
                  <a:tcPr marL="7965" marR="7965" marT="796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s-CO" sz="1200" b="1" i="0" u="none" strike="noStrike">
                          <a:solidFill>
                            <a:srgbClr val="000000"/>
                          </a:solidFill>
                          <a:effectLst/>
                          <a:latin typeface="Arial"/>
                        </a:rPr>
                        <a:t>2.395.759.911,00</a:t>
                      </a:r>
                    </a:p>
                  </a:txBody>
                  <a:tcPr marL="7965" marR="7965" marT="796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s-CO" sz="1200" b="1" i="0" u="none" strike="noStrike" dirty="0">
                          <a:solidFill>
                            <a:srgbClr val="000000"/>
                          </a:solidFill>
                          <a:effectLst/>
                          <a:latin typeface="Arial"/>
                        </a:rPr>
                        <a:t>6.179.974.106,00</a:t>
                      </a:r>
                    </a:p>
                  </a:txBody>
                  <a:tcPr marL="7965" marR="7965" marT="796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s-CO" sz="1200" b="1" i="0" u="none" strike="noStrike" dirty="0">
                          <a:solidFill>
                            <a:srgbClr val="000000"/>
                          </a:solidFill>
                          <a:effectLst/>
                          <a:latin typeface="Arial"/>
                        </a:rPr>
                        <a:t>0,00</a:t>
                      </a:r>
                    </a:p>
                  </a:txBody>
                  <a:tcPr marL="7965" marR="7965" marT="796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s-CO" sz="1200" b="1" i="0" u="none" strike="noStrike" dirty="0">
                          <a:solidFill>
                            <a:srgbClr val="000000"/>
                          </a:solidFill>
                          <a:effectLst/>
                          <a:latin typeface="Arial"/>
                        </a:rPr>
                        <a:t>8.575.734.017,00</a:t>
                      </a:r>
                    </a:p>
                  </a:txBody>
                  <a:tcPr marL="7965" marR="7965" marT="7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164731">
                <a:tc>
                  <a:txBody>
                    <a:bodyPr/>
                    <a:lstStyle/>
                    <a:p>
                      <a:pPr algn="l" fontAlgn="b"/>
                      <a:r>
                        <a:rPr lang="es-CO" sz="1200" b="0" i="0" u="none" strike="noStrike" dirty="0">
                          <a:solidFill>
                            <a:srgbClr val="000000"/>
                          </a:solidFill>
                          <a:effectLst/>
                          <a:latin typeface="Arial"/>
                        </a:rPr>
                        <a:t>MERCANCIA GRAVADA     5%</a:t>
                      </a:r>
                    </a:p>
                  </a:txBody>
                  <a:tcPr marL="7965" marR="7965" marT="7965"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s-CO" sz="1200" b="0" i="0" u="none" strike="noStrike">
                          <a:solidFill>
                            <a:srgbClr val="000000"/>
                          </a:solidFill>
                          <a:effectLst/>
                          <a:latin typeface="Arial"/>
                        </a:rPr>
                        <a:t>404.662.076,00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404.662.076,00</a:t>
                      </a:r>
                    </a:p>
                  </a:txBody>
                  <a:tcPr marL="7965" marR="7965" marT="7965" marB="0" anchor="ctr">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4"/>
                  </a:ext>
                </a:extLst>
              </a:tr>
              <a:tr h="164731">
                <a:tc>
                  <a:txBody>
                    <a:bodyPr/>
                    <a:lstStyle/>
                    <a:p>
                      <a:pPr algn="l" fontAlgn="b"/>
                      <a:r>
                        <a:rPr lang="es-CO" sz="1200" b="0" i="0" u="none" strike="noStrike" dirty="0">
                          <a:solidFill>
                            <a:srgbClr val="000000"/>
                          </a:solidFill>
                          <a:effectLst/>
                          <a:latin typeface="Arial"/>
                        </a:rPr>
                        <a:t>MERCANCIA GRAVADA   19%</a:t>
                      </a:r>
                    </a:p>
                  </a:txBody>
                  <a:tcPr marL="7965" marR="7965" marT="7965"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s-CO" sz="1200" b="0" i="0" u="none" strike="noStrike">
                          <a:solidFill>
                            <a:srgbClr val="000000"/>
                          </a:solidFill>
                          <a:effectLst/>
                          <a:latin typeface="Arial"/>
                        </a:rPr>
                        <a:t>447.748.536,00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7.060.168,00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454.808.704,00</a:t>
                      </a:r>
                    </a:p>
                  </a:txBody>
                  <a:tcPr marL="7965" marR="7965" marT="7965" marB="0" anchor="ctr">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5"/>
                  </a:ext>
                </a:extLst>
              </a:tr>
              <a:tr h="164731">
                <a:tc>
                  <a:txBody>
                    <a:bodyPr/>
                    <a:lstStyle/>
                    <a:p>
                      <a:pPr algn="l" fontAlgn="b"/>
                      <a:r>
                        <a:rPr lang="es-CO" sz="1200" b="0" i="0" u="none" strike="noStrike" dirty="0">
                          <a:solidFill>
                            <a:srgbClr val="000000"/>
                          </a:solidFill>
                          <a:effectLst/>
                          <a:latin typeface="Arial"/>
                        </a:rPr>
                        <a:t>MERCANCIA NO GRAVADA</a:t>
                      </a:r>
                    </a:p>
                  </a:txBody>
                  <a:tcPr marL="7965" marR="7965" marT="7965"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s-CO" sz="1200" b="0" i="0" u="none" strike="noStrike" dirty="0">
                          <a:solidFill>
                            <a:srgbClr val="000000"/>
                          </a:solidFill>
                          <a:effectLst/>
                          <a:latin typeface="Arial"/>
                        </a:rPr>
                        <a:t>1.543.349.299,00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6.172.913.938,00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7.716.263.237,00</a:t>
                      </a:r>
                    </a:p>
                  </a:txBody>
                  <a:tcPr marL="7965" marR="7965" marT="7965" marB="0" anchor="ctr">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6"/>
                  </a:ext>
                </a:extLst>
              </a:tr>
              <a:tr h="164731">
                <a:tc>
                  <a:txBody>
                    <a:bodyPr/>
                    <a:lstStyle/>
                    <a:p>
                      <a:pPr algn="l" fontAlgn="b"/>
                      <a:r>
                        <a:rPr lang="es-CO" sz="1200" b="0" i="0" u="none" strike="noStrike" dirty="0">
                          <a:solidFill>
                            <a:srgbClr val="000000"/>
                          </a:solidFill>
                          <a:effectLst/>
                          <a:latin typeface="Arial"/>
                        </a:rPr>
                        <a:t>COSTO DE VENTAS</a:t>
                      </a:r>
                    </a:p>
                  </a:txBody>
                  <a:tcPr marL="7965" marR="7965" marT="7965"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s-CO" sz="1200" b="0" i="0" u="none" strike="noStrike" dirty="0">
                          <a:solidFill>
                            <a:srgbClr val="000000"/>
                          </a:solidFill>
                          <a:effectLst/>
                          <a:latin typeface="Arial"/>
                        </a:rPr>
                        <a:t>2.057.213.402,00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5.335.413.412,00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7.392.626.814,00</a:t>
                      </a:r>
                    </a:p>
                  </a:txBody>
                  <a:tcPr marL="7965" marR="7965" marT="7965" marB="0" anchor="ctr">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8"/>
                  </a:ext>
                </a:extLst>
              </a:tr>
              <a:tr h="164731">
                <a:tc>
                  <a:txBody>
                    <a:bodyPr/>
                    <a:lstStyle/>
                    <a:p>
                      <a:pPr algn="l" fontAlgn="b"/>
                      <a:r>
                        <a:rPr lang="es-CO" sz="1200" b="1" i="0" u="none" strike="noStrike" dirty="0">
                          <a:solidFill>
                            <a:srgbClr val="000000"/>
                          </a:solidFill>
                          <a:effectLst/>
                          <a:latin typeface="Arial"/>
                        </a:rPr>
                        <a:t>UTILIDAD BRUTA</a:t>
                      </a:r>
                    </a:p>
                  </a:txBody>
                  <a:tcPr marL="7965" marR="7965" marT="7965" marB="0" anchor="ctr">
                    <a:lnL w="25400" cap="flat" cmpd="dbl"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r" fontAlgn="b"/>
                      <a:r>
                        <a:rPr lang="es-CO" sz="1200" b="1" i="0" u="none" strike="noStrike" dirty="0">
                          <a:solidFill>
                            <a:srgbClr val="000000"/>
                          </a:solidFill>
                          <a:effectLst/>
                          <a:latin typeface="Arial"/>
                        </a:rPr>
                        <a:t>338.546.509,00</a:t>
                      </a:r>
                    </a:p>
                  </a:txBody>
                  <a:tcPr marL="7965" marR="7965" marT="7965" marB="0" anchor="ctr">
                    <a:lnL>
                      <a:noFill/>
                    </a:lnL>
                    <a:lnR>
                      <a:noFill/>
                    </a:lnR>
                    <a:lnT>
                      <a:noFill/>
                    </a:lnT>
                    <a:lnB>
                      <a:noFill/>
                    </a:lnB>
                    <a:solidFill>
                      <a:srgbClr val="DCE6F1"/>
                    </a:solidFill>
                  </a:tcPr>
                </a:tc>
                <a:tc>
                  <a:txBody>
                    <a:bodyPr/>
                    <a:lstStyle/>
                    <a:p>
                      <a:pPr algn="r" fontAlgn="b"/>
                      <a:r>
                        <a:rPr lang="es-CO" sz="1200" b="1" i="0" u="none" strike="noStrike" dirty="0">
                          <a:solidFill>
                            <a:srgbClr val="000000"/>
                          </a:solidFill>
                          <a:effectLst/>
                          <a:latin typeface="Arial"/>
                        </a:rPr>
                        <a:t>844.560.694,00</a:t>
                      </a:r>
                    </a:p>
                  </a:txBody>
                  <a:tcPr marL="7965" marR="7965" marT="7965" marB="0" anchor="ctr">
                    <a:lnL>
                      <a:noFill/>
                    </a:lnL>
                    <a:lnR>
                      <a:noFill/>
                    </a:lnR>
                    <a:lnT>
                      <a:noFill/>
                    </a:lnT>
                    <a:lnB>
                      <a:noFill/>
                    </a:lnB>
                    <a:solidFill>
                      <a:srgbClr val="DCE6F1"/>
                    </a:solidFill>
                  </a:tcPr>
                </a:tc>
                <a:tc>
                  <a:txBody>
                    <a:bodyPr/>
                    <a:lstStyle/>
                    <a:p>
                      <a:pPr algn="r" fontAlgn="b"/>
                      <a:r>
                        <a:rPr lang="es-CO" sz="1200" b="1" i="0" u="none" strike="noStrike">
                          <a:solidFill>
                            <a:srgbClr val="000000"/>
                          </a:solidFill>
                          <a:effectLst/>
                          <a:latin typeface="Arial"/>
                        </a:rPr>
                        <a:t>0,00</a:t>
                      </a:r>
                    </a:p>
                  </a:txBody>
                  <a:tcPr marL="7965" marR="7965" marT="7965" marB="0" anchor="ctr">
                    <a:lnL>
                      <a:noFill/>
                    </a:lnL>
                    <a:lnR>
                      <a:noFill/>
                    </a:lnR>
                    <a:lnT>
                      <a:noFill/>
                    </a:lnT>
                    <a:lnB>
                      <a:noFill/>
                    </a:lnB>
                    <a:solidFill>
                      <a:srgbClr val="DCE6F1"/>
                    </a:solidFill>
                  </a:tcPr>
                </a:tc>
                <a:tc>
                  <a:txBody>
                    <a:bodyPr/>
                    <a:lstStyle/>
                    <a:p>
                      <a:pPr algn="r" fontAlgn="b"/>
                      <a:r>
                        <a:rPr lang="es-CO" sz="1200" b="1" i="0" u="none" strike="noStrike">
                          <a:solidFill>
                            <a:srgbClr val="000000"/>
                          </a:solidFill>
                          <a:effectLst/>
                          <a:latin typeface="Arial"/>
                        </a:rPr>
                        <a:t>1.183.107.203,00</a:t>
                      </a:r>
                    </a:p>
                  </a:txBody>
                  <a:tcPr marL="7965" marR="7965" marT="7965" marB="0" anchor="ctr">
                    <a:lnL>
                      <a:noFill/>
                    </a:lnL>
                    <a:lnR w="25400" cap="flat" cmpd="dbl"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10010"/>
                  </a:ext>
                </a:extLst>
              </a:tr>
              <a:tr h="164731">
                <a:tc>
                  <a:txBody>
                    <a:bodyPr/>
                    <a:lstStyle/>
                    <a:p>
                      <a:pPr algn="l" fontAlgn="b"/>
                      <a:r>
                        <a:rPr lang="es-CO" sz="1200" b="0" i="0" u="none" strike="noStrike" dirty="0">
                          <a:solidFill>
                            <a:srgbClr val="000000"/>
                          </a:solidFill>
                          <a:effectLst/>
                          <a:latin typeface="Arial"/>
                        </a:rPr>
                        <a:t>GASTOS DE ADMINISTRACION</a:t>
                      </a:r>
                    </a:p>
                  </a:txBody>
                  <a:tcPr marL="7965" marR="7965" marT="7965"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s-CO" sz="1200" b="0" i="0" u="none" strike="noStrike" dirty="0">
                          <a:solidFill>
                            <a:srgbClr val="000000"/>
                          </a:solidFill>
                          <a:effectLst/>
                          <a:latin typeface="Arial"/>
                        </a:rPr>
                        <a:t>391.938.932,00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535.272.131,00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31.998.342,00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959.209.405,00</a:t>
                      </a:r>
                    </a:p>
                  </a:txBody>
                  <a:tcPr marL="7965" marR="7965" marT="7965" marB="0" anchor="ctr">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2"/>
                  </a:ext>
                </a:extLst>
              </a:tr>
              <a:tr h="164731">
                <a:tc>
                  <a:txBody>
                    <a:bodyPr/>
                    <a:lstStyle/>
                    <a:p>
                      <a:pPr algn="l" fontAlgn="b"/>
                      <a:r>
                        <a:rPr lang="es-CO" sz="1200" b="0" i="0" u="none" strike="noStrike">
                          <a:solidFill>
                            <a:srgbClr val="000000"/>
                          </a:solidFill>
                          <a:effectLst/>
                          <a:latin typeface="Arial"/>
                        </a:rPr>
                        <a:t>GASTOS DE OPERACIÓN</a:t>
                      </a:r>
                    </a:p>
                  </a:txBody>
                  <a:tcPr marL="7965" marR="7965" marT="7965"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s-CO" sz="1200" b="0" i="0" u="none" strike="noStrike">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0,00</a:t>
                      </a:r>
                    </a:p>
                  </a:txBody>
                  <a:tcPr marL="7965" marR="7965" marT="7965" marB="0" anchor="ctr">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3"/>
                  </a:ext>
                </a:extLst>
              </a:tr>
              <a:tr h="164731">
                <a:tc>
                  <a:txBody>
                    <a:bodyPr/>
                    <a:lstStyle/>
                    <a:p>
                      <a:pPr algn="l" fontAlgn="b"/>
                      <a:r>
                        <a:rPr lang="es-CO" sz="1200" b="0" i="0" u="none" strike="noStrike">
                          <a:solidFill>
                            <a:srgbClr val="000000"/>
                          </a:solidFill>
                          <a:effectLst/>
                          <a:latin typeface="Arial"/>
                        </a:rPr>
                        <a:t>DEPRECIAC. PROV. Y AMORTIZAC.</a:t>
                      </a:r>
                    </a:p>
                  </a:txBody>
                  <a:tcPr marL="7965" marR="7965" marT="7965"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s-CO" sz="1200" b="0" i="0" u="none" strike="noStrike">
                          <a:solidFill>
                            <a:srgbClr val="000000"/>
                          </a:solidFill>
                          <a:effectLst/>
                          <a:latin typeface="Arial"/>
                        </a:rPr>
                        <a:t>15.608.735,00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15.330.273,00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558.890,00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31.497.898,00</a:t>
                      </a:r>
                    </a:p>
                  </a:txBody>
                  <a:tcPr marL="7965" marR="7965" marT="7965" marB="0" anchor="ctr">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4"/>
                  </a:ext>
                </a:extLst>
              </a:tr>
              <a:tr h="164731">
                <a:tc>
                  <a:txBody>
                    <a:bodyPr/>
                    <a:lstStyle/>
                    <a:p>
                      <a:pPr algn="l" fontAlgn="b"/>
                      <a:r>
                        <a:rPr lang="es-CO" sz="1200" b="0" i="0" u="none" strike="noStrike">
                          <a:solidFill>
                            <a:srgbClr val="000000"/>
                          </a:solidFill>
                          <a:effectLst/>
                          <a:latin typeface="Arial"/>
                        </a:rPr>
                        <a:t>OTROS GASTOS</a:t>
                      </a:r>
                    </a:p>
                  </a:txBody>
                  <a:tcPr marL="7965" marR="7965" marT="7965"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s-CO" sz="1200" b="0" i="0" u="none" strike="noStrike">
                          <a:solidFill>
                            <a:srgbClr val="000000"/>
                          </a:solidFill>
                          <a:effectLst/>
                          <a:latin typeface="Arial"/>
                        </a:rPr>
                        <a:t>2,00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1,00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3,00</a:t>
                      </a:r>
                    </a:p>
                  </a:txBody>
                  <a:tcPr marL="7965" marR="7965" marT="7965" marB="0" anchor="ctr">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5"/>
                  </a:ext>
                </a:extLst>
              </a:tr>
              <a:tr h="164731">
                <a:tc>
                  <a:txBody>
                    <a:bodyPr/>
                    <a:lstStyle/>
                    <a:p>
                      <a:pPr algn="l" fontAlgn="b"/>
                      <a:r>
                        <a:rPr lang="es-CO" sz="1200" b="1" i="0" u="none" strike="noStrike" dirty="0">
                          <a:solidFill>
                            <a:srgbClr val="000000"/>
                          </a:solidFill>
                          <a:effectLst/>
                          <a:latin typeface="Arial"/>
                        </a:rPr>
                        <a:t>UTILIDAD OPERACIONAL</a:t>
                      </a:r>
                    </a:p>
                  </a:txBody>
                  <a:tcPr marL="7965" marR="7965" marT="7965" marB="0" anchor="ctr">
                    <a:lnL w="25400" cap="flat" cmpd="dbl"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r" fontAlgn="b"/>
                      <a:r>
                        <a:rPr lang="es-CO" sz="1200" b="1" i="0" u="none" strike="noStrike" dirty="0">
                          <a:solidFill>
                            <a:srgbClr val="000000"/>
                          </a:solidFill>
                          <a:effectLst/>
                          <a:latin typeface="Arial"/>
                        </a:rPr>
                        <a:t>-69.001.160,00</a:t>
                      </a:r>
                    </a:p>
                  </a:txBody>
                  <a:tcPr marL="7965" marR="7965" marT="7965" marB="0" anchor="ctr">
                    <a:lnL>
                      <a:noFill/>
                    </a:lnL>
                    <a:lnR>
                      <a:noFill/>
                    </a:lnR>
                    <a:lnT>
                      <a:noFill/>
                    </a:lnT>
                    <a:lnB>
                      <a:noFill/>
                    </a:lnB>
                    <a:solidFill>
                      <a:srgbClr val="DCE6F1"/>
                    </a:solidFill>
                  </a:tcPr>
                </a:tc>
                <a:tc>
                  <a:txBody>
                    <a:bodyPr/>
                    <a:lstStyle/>
                    <a:p>
                      <a:pPr algn="r" fontAlgn="b"/>
                      <a:r>
                        <a:rPr lang="es-CO" sz="1200" b="1" i="0" u="none" strike="noStrike" dirty="0">
                          <a:solidFill>
                            <a:srgbClr val="000000"/>
                          </a:solidFill>
                          <a:effectLst/>
                          <a:latin typeface="Arial"/>
                        </a:rPr>
                        <a:t>293.958.289,00</a:t>
                      </a:r>
                    </a:p>
                  </a:txBody>
                  <a:tcPr marL="7965" marR="7965" marT="7965" marB="0" anchor="ctr">
                    <a:lnL>
                      <a:noFill/>
                    </a:lnL>
                    <a:lnR>
                      <a:noFill/>
                    </a:lnR>
                    <a:lnT>
                      <a:noFill/>
                    </a:lnT>
                    <a:lnB>
                      <a:noFill/>
                    </a:lnB>
                    <a:solidFill>
                      <a:srgbClr val="DCE6F1"/>
                    </a:solidFill>
                  </a:tcPr>
                </a:tc>
                <a:tc>
                  <a:txBody>
                    <a:bodyPr/>
                    <a:lstStyle/>
                    <a:p>
                      <a:pPr algn="r" fontAlgn="b"/>
                      <a:r>
                        <a:rPr lang="es-CO" sz="1200" b="1" i="0" u="none" strike="noStrike" dirty="0">
                          <a:solidFill>
                            <a:srgbClr val="000000"/>
                          </a:solidFill>
                          <a:effectLst/>
                          <a:latin typeface="Arial"/>
                        </a:rPr>
                        <a:t>-32.557.232,00</a:t>
                      </a:r>
                    </a:p>
                  </a:txBody>
                  <a:tcPr marL="7965" marR="7965" marT="7965" marB="0" anchor="ctr">
                    <a:lnL>
                      <a:noFill/>
                    </a:lnL>
                    <a:lnR>
                      <a:noFill/>
                    </a:lnR>
                    <a:lnT>
                      <a:noFill/>
                    </a:lnT>
                    <a:lnB>
                      <a:noFill/>
                    </a:lnB>
                    <a:solidFill>
                      <a:srgbClr val="DCE6F1"/>
                    </a:solidFill>
                  </a:tcPr>
                </a:tc>
                <a:tc>
                  <a:txBody>
                    <a:bodyPr/>
                    <a:lstStyle/>
                    <a:p>
                      <a:pPr algn="r" fontAlgn="b"/>
                      <a:r>
                        <a:rPr lang="es-CO" sz="1200" b="1" i="0" u="none" strike="noStrike" dirty="0">
                          <a:solidFill>
                            <a:srgbClr val="000000"/>
                          </a:solidFill>
                          <a:effectLst/>
                          <a:latin typeface="Arial"/>
                        </a:rPr>
                        <a:t>192.399.897,00</a:t>
                      </a:r>
                    </a:p>
                  </a:txBody>
                  <a:tcPr marL="7965" marR="7965" marT="7965" marB="0" anchor="ctr">
                    <a:lnL>
                      <a:noFill/>
                    </a:lnL>
                    <a:lnR w="25400" cap="flat" cmpd="dbl"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10017"/>
                  </a:ext>
                </a:extLst>
              </a:tr>
              <a:tr h="164731">
                <a:tc>
                  <a:txBody>
                    <a:bodyPr/>
                    <a:lstStyle/>
                    <a:p>
                      <a:pPr algn="l" fontAlgn="b"/>
                      <a:r>
                        <a:rPr lang="es-CO" sz="1200" b="0" i="0" u="none" strike="noStrike" dirty="0">
                          <a:solidFill>
                            <a:srgbClr val="000000"/>
                          </a:solidFill>
                          <a:effectLst/>
                          <a:latin typeface="Arial"/>
                        </a:rPr>
                        <a:t>INGRESOS FINANCIEROS - RENDIMIENTOS</a:t>
                      </a:r>
                    </a:p>
                  </a:txBody>
                  <a:tcPr marL="7965" marR="7965" marT="7965"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s-CO" sz="1200" b="0" i="0" u="none" strike="noStrike">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39.998,00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39.998,00</a:t>
                      </a:r>
                    </a:p>
                  </a:txBody>
                  <a:tcPr marL="7965" marR="7965" marT="7965" marB="0" anchor="ctr">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9"/>
                  </a:ext>
                </a:extLst>
              </a:tr>
              <a:tr h="164731">
                <a:tc>
                  <a:txBody>
                    <a:bodyPr/>
                    <a:lstStyle/>
                    <a:p>
                      <a:pPr algn="l" fontAlgn="b"/>
                      <a:r>
                        <a:rPr lang="es-CO" sz="1200" b="0" i="0" u="none" strike="noStrike" dirty="0">
                          <a:solidFill>
                            <a:srgbClr val="000000"/>
                          </a:solidFill>
                          <a:effectLst/>
                          <a:latin typeface="Arial"/>
                        </a:rPr>
                        <a:t>OTROS INGRESOS ORDINARIOS</a:t>
                      </a:r>
                    </a:p>
                  </a:txBody>
                  <a:tcPr marL="7965" marR="7965" marT="7965"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s-CO" sz="1200" b="0" i="0" u="none" strike="noStrike" dirty="0">
                          <a:solidFill>
                            <a:srgbClr val="000000"/>
                          </a:solidFill>
                          <a:effectLst/>
                          <a:latin typeface="Arial"/>
                        </a:rPr>
                        <a:t>21.999.698,00</a:t>
                      </a:r>
                    </a:p>
                  </a:txBody>
                  <a:tcPr marL="7965" marR="7965" marT="7965" marB="0" anchor="ctr">
                    <a:lnL>
                      <a:noFill/>
                    </a:lnL>
                    <a:lnR>
                      <a:noFill/>
                    </a:lnR>
                    <a:lnT>
                      <a:noFill/>
                    </a:lnT>
                    <a:lnB>
                      <a:noFill/>
                    </a:lnB>
                  </a:tcPr>
                </a:tc>
                <a:tc>
                  <a:txBody>
                    <a:bodyPr/>
                    <a:lstStyle/>
                    <a:p>
                      <a:pPr algn="r" fontAlgn="b"/>
                      <a:r>
                        <a:rPr lang="es-CO" sz="1200" b="0" i="0" u="none" strike="noStrike">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109.151.132,00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131.150.830,00</a:t>
                      </a:r>
                    </a:p>
                  </a:txBody>
                  <a:tcPr marL="7965" marR="7965" marT="7965" marB="0" anchor="ctr">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21"/>
                  </a:ext>
                </a:extLst>
              </a:tr>
              <a:tr h="164731">
                <a:tc>
                  <a:txBody>
                    <a:bodyPr/>
                    <a:lstStyle/>
                    <a:p>
                      <a:pPr algn="l" fontAlgn="b"/>
                      <a:r>
                        <a:rPr lang="es-CO" sz="1200" b="0" i="0" u="none" strike="noStrike" dirty="0">
                          <a:solidFill>
                            <a:srgbClr val="000000"/>
                          </a:solidFill>
                          <a:effectLst/>
                          <a:latin typeface="Arial"/>
                        </a:rPr>
                        <a:t>OTROS INGRESOS EXTRAORDINARIOS</a:t>
                      </a:r>
                    </a:p>
                  </a:txBody>
                  <a:tcPr marL="7965" marR="7965" marT="7965"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s-CO" sz="1200" b="0" i="0" u="none" strike="noStrike" dirty="0">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56.960.568,00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56.960.568,00</a:t>
                      </a:r>
                    </a:p>
                  </a:txBody>
                  <a:tcPr marL="7965" marR="7965" marT="7965" marB="0" anchor="ctr">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23"/>
                  </a:ext>
                </a:extLst>
              </a:tr>
              <a:tr h="164731">
                <a:tc>
                  <a:txBody>
                    <a:bodyPr/>
                    <a:lstStyle/>
                    <a:p>
                      <a:pPr algn="l" fontAlgn="b"/>
                      <a:r>
                        <a:rPr lang="es-CO" sz="1200" b="0" i="0" u="none" strike="noStrike" dirty="0">
                          <a:solidFill>
                            <a:srgbClr val="000000"/>
                          </a:solidFill>
                          <a:effectLst/>
                          <a:latin typeface="Arial"/>
                        </a:rPr>
                        <a:t>GASTOS EXTRAORDINARIOS</a:t>
                      </a:r>
                    </a:p>
                  </a:txBody>
                  <a:tcPr marL="7965" marR="7965" marT="7965"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s-CO" sz="1200" b="0" i="0" u="none" strike="noStrike" dirty="0">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0,00</a:t>
                      </a:r>
                    </a:p>
                  </a:txBody>
                  <a:tcPr marL="7965" marR="7965" marT="7965" marB="0" anchor="ctr">
                    <a:lnL>
                      <a:noFill/>
                    </a:lnL>
                    <a:lnR>
                      <a:noFill/>
                    </a:lnR>
                    <a:lnT>
                      <a:noFill/>
                    </a:lnT>
                    <a:lnB>
                      <a:noFill/>
                    </a:lnB>
                  </a:tcPr>
                </a:tc>
                <a:tc>
                  <a:txBody>
                    <a:bodyPr/>
                    <a:lstStyle/>
                    <a:p>
                      <a:pPr algn="r" fontAlgn="b"/>
                      <a:r>
                        <a:rPr lang="es-CO" sz="1200" b="0" i="0" u="none" strike="noStrike" dirty="0">
                          <a:solidFill>
                            <a:srgbClr val="000000"/>
                          </a:solidFill>
                          <a:effectLst/>
                          <a:latin typeface="Arial"/>
                        </a:rPr>
                        <a:t>0,00</a:t>
                      </a:r>
                    </a:p>
                  </a:txBody>
                  <a:tcPr marL="7965" marR="7965" marT="7965" marB="0" anchor="ctr">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25"/>
                  </a:ext>
                </a:extLst>
              </a:tr>
              <a:tr h="181204">
                <a:tc>
                  <a:txBody>
                    <a:bodyPr/>
                    <a:lstStyle/>
                    <a:p>
                      <a:pPr algn="l" fontAlgn="b"/>
                      <a:r>
                        <a:rPr lang="es-CO" sz="1200" b="1" i="0" u="none" strike="noStrike" dirty="0">
                          <a:solidFill>
                            <a:srgbClr val="000000"/>
                          </a:solidFill>
                          <a:effectLst/>
                          <a:latin typeface="Arial"/>
                        </a:rPr>
                        <a:t>TOTAL UTILIDAD NETA</a:t>
                      </a:r>
                    </a:p>
                  </a:txBody>
                  <a:tcPr marL="7965" marR="7965" marT="7965" marB="0" anchor="ctr">
                    <a:lnL w="25400" cap="flat" cmpd="dbl" algn="ctr">
                      <a:solidFill>
                        <a:srgbClr val="000000"/>
                      </a:solidFill>
                      <a:prstDash val="solid"/>
                      <a:round/>
                      <a:headEnd type="none" w="med" len="med"/>
                      <a:tailEnd type="none" w="med" len="med"/>
                    </a:lnL>
                    <a:lnR>
                      <a:noFill/>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CE6F1"/>
                    </a:solidFill>
                  </a:tcPr>
                </a:tc>
                <a:tc>
                  <a:txBody>
                    <a:bodyPr/>
                    <a:lstStyle/>
                    <a:p>
                      <a:pPr algn="r" fontAlgn="b"/>
                      <a:r>
                        <a:rPr lang="es-CO" sz="1200" b="1" i="0" u="none" strike="noStrike">
                          <a:solidFill>
                            <a:srgbClr val="000000"/>
                          </a:solidFill>
                          <a:effectLst/>
                          <a:latin typeface="Arial"/>
                        </a:rPr>
                        <a:t>-47.001.462,00</a:t>
                      </a:r>
                    </a:p>
                  </a:txBody>
                  <a:tcPr marL="7965" marR="7965" marT="7965" marB="0" anchor="ctr">
                    <a:lnL>
                      <a:noFill/>
                    </a:lnL>
                    <a:lnR>
                      <a:noFill/>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CE6F1"/>
                    </a:solidFill>
                  </a:tcPr>
                </a:tc>
                <a:tc>
                  <a:txBody>
                    <a:bodyPr/>
                    <a:lstStyle/>
                    <a:p>
                      <a:pPr algn="r" fontAlgn="b"/>
                      <a:r>
                        <a:rPr lang="es-CO" sz="1200" b="1" i="0" u="none" strike="noStrike">
                          <a:solidFill>
                            <a:srgbClr val="000000"/>
                          </a:solidFill>
                          <a:effectLst/>
                          <a:latin typeface="Arial"/>
                        </a:rPr>
                        <a:t>293.958.289,00</a:t>
                      </a:r>
                    </a:p>
                  </a:txBody>
                  <a:tcPr marL="7965" marR="7965" marT="7965" marB="0" anchor="ctr">
                    <a:lnL>
                      <a:noFill/>
                    </a:lnL>
                    <a:lnR>
                      <a:noFill/>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CE6F1"/>
                    </a:solidFill>
                  </a:tcPr>
                </a:tc>
                <a:tc>
                  <a:txBody>
                    <a:bodyPr/>
                    <a:lstStyle/>
                    <a:p>
                      <a:pPr algn="r" fontAlgn="b"/>
                      <a:r>
                        <a:rPr lang="es-CO" sz="1200" b="1" i="0" u="none" strike="noStrike">
                          <a:solidFill>
                            <a:srgbClr val="000000"/>
                          </a:solidFill>
                          <a:effectLst/>
                          <a:latin typeface="Arial"/>
                        </a:rPr>
                        <a:t>133.594.466,00</a:t>
                      </a:r>
                    </a:p>
                  </a:txBody>
                  <a:tcPr marL="7965" marR="7965" marT="7965" marB="0" anchor="ctr">
                    <a:lnL>
                      <a:noFill/>
                    </a:lnL>
                    <a:lnR>
                      <a:noFill/>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CE6F1"/>
                    </a:solidFill>
                  </a:tcPr>
                </a:tc>
                <a:tc>
                  <a:txBody>
                    <a:bodyPr/>
                    <a:lstStyle/>
                    <a:p>
                      <a:pPr algn="r" fontAlgn="b"/>
                      <a:r>
                        <a:rPr lang="es-CO" sz="1400" b="1" i="0" u="none" strike="noStrike" dirty="0">
                          <a:solidFill>
                            <a:srgbClr val="000000"/>
                          </a:solidFill>
                          <a:effectLst/>
                          <a:latin typeface="Arial"/>
                        </a:rPr>
                        <a:t>380.551.293,00</a:t>
                      </a:r>
                    </a:p>
                  </a:txBody>
                  <a:tcPr marL="7965" marR="7965" marT="7965" marB="0" anchor="ctr">
                    <a:lnL>
                      <a:noFill/>
                    </a:lnL>
                    <a:lnR w="25400" cap="flat" cmpd="dbl" algn="ctr">
                      <a:solidFill>
                        <a:srgbClr val="000000"/>
                      </a:solidFill>
                      <a:prstDash val="solid"/>
                      <a:round/>
                      <a:headEnd type="none" w="med" len="med"/>
                      <a:tailEnd type="none" w="med" len="med"/>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28"/>
                  </a:ext>
                </a:extLst>
              </a:tr>
            </a:tbl>
          </a:graphicData>
        </a:graphic>
      </p:graphicFrame>
    </p:spTree>
    <p:extLst>
      <p:ext uri="{BB962C8B-B14F-4D97-AF65-F5344CB8AC3E}">
        <p14:creationId xmlns:p14="http://schemas.microsoft.com/office/powerpoint/2010/main" val="4050881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21A8E0"/>
          </a:solidFill>
        </p:spPr>
        <p:txBody>
          <a:bodyPr wrap="square" lIns="0" tIns="0" rIns="0" bIns="0" rtlCol="0"/>
          <a:lstStyle/>
          <a:p>
            <a:endParaRPr/>
          </a:p>
        </p:txBody>
      </p:sp>
      <p:sp>
        <p:nvSpPr>
          <p:cNvPr id="3" name="object 3"/>
          <p:cNvSpPr/>
          <p:nvPr/>
        </p:nvSpPr>
        <p:spPr>
          <a:xfrm>
            <a:off x="5668910" y="5717411"/>
            <a:ext cx="6027420" cy="1141095"/>
          </a:xfrm>
          <a:custGeom>
            <a:avLst/>
            <a:gdLst/>
            <a:ahLst/>
            <a:cxnLst/>
            <a:rect l="l" t="t" r="r" b="b"/>
            <a:pathLst>
              <a:path w="6027420" h="1141095">
                <a:moveTo>
                  <a:pt x="6027254" y="0"/>
                </a:moveTo>
                <a:lnTo>
                  <a:pt x="1291628" y="0"/>
                </a:lnTo>
                <a:lnTo>
                  <a:pt x="0" y="1140587"/>
                </a:lnTo>
                <a:lnTo>
                  <a:pt x="4694808" y="1140587"/>
                </a:lnTo>
                <a:lnTo>
                  <a:pt x="5377548" y="528929"/>
                </a:lnTo>
                <a:lnTo>
                  <a:pt x="6027254" y="0"/>
                </a:lnTo>
                <a:close/>
              </a:path>
            </a:pathLst>
          </a:custGeom>
          <a:solidFill>
            <a:srgbClr val="009DDF"/>
          </a:solidFill>
        </p:spPr>
        <p:txBody>
          <a:bodyPr wrap="square" lIns="0" tIns="0" rIns="0" bIns="0" rtlCol="0"/>
          <a:lstStyle/>
          <a:p>
            <a:endParaRPr/>
          </a:p>
        </p:txBody>
      </p:sp>
      <p:sp>
        <p:nvSpPr>
          <p:cNvPr id="4" name="object 4"/>
          <p:cNvSpPr/>
          <p:nvPr/>
        </p:nvSpPr>
        <p:spPr>
          <a:xfrm>
            <a:off x="954388" y="0"/>
            <a:ext cx="11238230" cy="6610350"/>
          </a:xfrm>
          <a:custGeom>
            <a:avLst/>
            <a:gdLst/>
            <a:ahLst/>
            <a:cxnLst/>
            <a:rect l="l" t="t" r="r" b="b"/>
            <a:pathLst>
              <a:path w="11238230" h="6610350">
                <a:moveTo>
                  <a:pt x="6150533" y="0"/>
                </a:moveTo>
                <a:lnTo>
                  <a:pt x="0" y="1147432"/>
                </a:lnTo>
                <a:lnTo>
                  <a:pt x="10708678" y="5960211"/>
                </a:lnTo>
                <a:lnTo>
                  <a:pt x="11237620" y="6609918"/>
                </a:lnTo>
                <a:lnTo>
                  <a:pt x="11237620" y="1874291"/>
                </a:lnTo>
                <a:lnTo>
                  <a:pt x="6150533" y="0"/>
                </a:lnTo>
                <a:close/>
              </a:path>
            </a:pathLst>
          </a:custGeom>
          <a:solidFill>
            <a:srgbClr val="008CC6"/>
          </a:solidFill>
        </p:spPr>
        <p:txBody>
          <a:bodyPr wrap="square" lIns="0" tIns="0" rIns="0" bIns="0" rtlCol="0"/>
          <a:lstStyle/>
          <a:p>
            <a:endParaRPr/>
          </a:p>
        </p:txBody>
      </p:sp>
      <p:sp>
        <p:nvSpPr>
          <p:cNvPr id="5" name="object 5"/>
          <p:cNvSpPr/>
          <p:nvPr/>
        </p:nvSpPr>
        <p:spPr>
          <a:xfrm>
            <a:off x="376853" y="525936"/>
            <a:ext cx="11391900" cy="5949315"/>
          </a:xfrm>
          <a:custGeom>
            <a:avLst/>
            <a:gdLst/>
            <a:ahLst/>
            <a:cxnLst/>
            <a:rect l="l" t="t" r="r" b="b"/>
            <a:pathLst>
              <a:path w="11391900" h="5949315">
                <a:moveTo>
                  <a:pt x="0" y="621207"/>
                </a:moveTo>
                <a:lnTo>
                  <a:pt x="0" y="5948794"/>
                </a:lnTo>
                <a:lnTo>
                  <a:pt x="11391506" y="5948794"/>
                </a:lnTo>
                <a:lnTo>
                  <a:pt x="11391506" y="623862"/>
                </a:lnTo>
                <a:lnTo>
                  <a:pt x="5269826" y="623862"/>
                </a:lnTo>
                <a:lnTo>
                  <a:pt x="0" y="621207"/>
                </a:lnTo>
                <a:close/>
              </a:path>
              <a:path w="11391900" h="5949315">
                <a:moveTo>
                  <a:pt x="11391506" y="0"/>
                </a:moveTo>
                <a:lnTo>
                  <a:pt x="5962853" y="2997"/>
                </a:lnTo>
                <a:lnTo>
                  <a:pt x="5269826" y="623862"/>
                </a:lnTo>
                <a:lnTo>
                  <a:pt x="11391506" y="623862"/>
                </a:lnTo>
                <a:lnTo>
                  <a:pt x="11391506" y="0"/>
                </a:lnTo>
                <a:close/>
              </a:path>
            </a:pathLst>
          </a:custGeom>
          <a:solidFill>
            <a:srgbClr val="FFFFFF"/>
          </a:solidFill>
        </p:spPr>
        <p:txBody>
          <a:bodyPr wrap="square" lIns="0" tIns="0" rIns="0" bIns="0" rtlCol="0"/>
          <a:lstStyle/>
          <a:p>
            <a:endParaRPr dirty="0"/>
          </a:p>
        </p:txBody>
      </p:sp>
      <p:sp>
        <p:nvSpPr>
          <p:cNvPr id="6" name="object 6"/>
          <p:cNvSpPr/>
          <p:nvPr/>
        </p:nvSpPr>
        <p:spPr>
          <a:xfrm>
            <a:off x="954391" y="0"/>
            <a:ext cx="6035040" cy="1149985"/>
          </a:xfrm>
          <a:custGeom>
            <a:avLst/>
            <a:gdLst/>
            <a:ahLst/>
            <a:cxnLst/>
            <a:rect l="l" t="t" r="r" b="b"/>
            <a:pathLst>
              <a:path w="6035040" h="1149985">
                <a:moveTo>
                  <a:pt x="6035014" y="0"/>
                </a:moveTo>
                <a:lnTo>
                  <a:pt x="1299387" y="0"/>
                </a:lnTo>
                <a:lnTo>
                  <a:pt x="0" y="1147432"/>
                </a:lnTo>
                <a:lnTo>
                  <a:pt x="4692294" y="1149794"/>
                </a:lnTo>
                <a:lnTo>
                  <a:pt x="5385320" y="528929"/>
                </a:lnTo>
                <a:lnTo>
                  <a:pt x="6035014" y="0"/>
                </a:lnTo>
                <a:close/>
              </a:path>
            </a:pathLst>
          </a:custGeom>
          <a:solidFill>
            <a:srgbClr val="009DDF"/>
          </a:solidFill>
        </p:spPr>
        <p:txBody>
          <a:bodyPr wrap="square" lIns="0" tIns="0" rIns="0" bIns="0" rtlCol="0"/>
          <a:lstStyle/>
          <a:p>
            <a:endParaRPr/>
          </a:p>
        </p:txBody>
      </p:sp>
      <p:sp>
        <p:nvSpPr>
          <p:cNvPr id="7" name="object 7"/>
          <p:cNvSpPr txBox="1">
            <a:spLocks noGrp="1"/>
          </p:cNvSpPr>
          <p:nvPr>
            <p:ph type="title"/>
          </p:nvPr>
        </p:nvSpPr>
        <p:spPr>
          <a:xfrm>
            <a:off x="842540" y="315312"/>
            <a:ext cx="5558260" cy="751488"/>
          </a:xfrm>
          <a:prstGeom prst="rect">
            <a:avLst/>
          </a:prstGeom>
        </p:spPr>
        <p:txBody>
          <a:bodyPr vert="horz" wrap="square" lIns="0" tIns="12700" rIns="0" bIns="0" rtlCol="0">
            <a:spAutoFit/>
          </a:bodyPr>
          <a:lstStyle/>
          <a:p>
            <a:r>
              <a:rPr lang="es-CO" sz="2400" dirty="0">
                <a:latin typeface="Arial Black" panose="020B0A04020102020204" pitchFamily="34" charset="0"/>
                <a:cs typeface="Arial" panose="020B0604020202020204" pitchFamily="34" charset="0"/>
              </a:rPr>
              <a:t>Ejecución Presupuestal a </a:t>
            </a:r>
            <a:br>
              <a:rPr lang="es-CO" sz="2400" dirty="0">
                <a:latin typeface="Arial Black" panose="020B0A04020102020204" pitchFamily="34" charset="0"/>
                <a:cs typeface="Arial" panose="020B0604020202020204" pitchFamily="34" charset="0"/>
              </a:rPr>
            </a:br>
            <a:r>
              <a:rPr lang="es-CO" sz="2400" dirty="0">
                <a:latin typeface="Arial Black" panose="020B0A04020102020204" pitchFamily="34" charset="0"/>
                <a:cs typeface="Arial" panose="020B0604020202020204" pitchFamily="34" charset="0"/>
              </a:rPr>
              <a:t>dic/20</a:t>
            </a:r>
          </a:p>
        </p:txBody>
      </p:sp>
      <p:grpSp>
        <p:nvGrpSpPr>
          <p:cNvPr id="17" name="16 Grupo"/>
          <p:cNvGrpSpPr/>
          <p:nvPr/>
        </p:nvGrpSpPr>
        <p:grpSpPr>
          <a:xfrm>
            <a:off x="376853" y="522781"/>
            <a:ext cx="336550" cy="336550"/>
            <a:chOff x="483039" y="568664"/>
            <a:chExt cx="336550" cy="336550"/>
          </a:xfrm>
        </p:grpSpPr>
        <p:sp>
          <p:nvSpPr>
            <p:cNvPr id="8" name="object 8"/>
            <p:cNvSpPr/>
            <p:nvPr/>
          </p:nvSpPr>
          <p:spPr>
            <a:xfrm>
              <a:off x="550105" y="635745"/>
              <a:ext cx="202133" cy="20213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83039" y="568664"/>
              <a:ext cx="336550" cy="336550"/>
            </a:xfrm>
            <a:custGeom>
              <a:avLst/>
              <a:gdLst/>
              <a:ahLst/>
              <a:cxnLst/>
              <a:rect l="l" t="t" r="r" b="b"/>
              <a:pathLst>
                <a:path w="336550" h="336550">
                  <a:moveTo>
                    <a:pt x="336283" y="168148"/>
                  </a:moveTo>
                  <a:lnTo>
                    <a:pt x="330276" y="212846"/>
                  </a:lnTo>
                  <a:lnTo>
                    <a:pt x="313325" y="253010"/>
                  </a:lnTo>
                  <a:lnTo>
                    <a:pt x="287032" y="287039"/>
                  </a:lnTo>
                  <a:lnTo>
                    <a:pt x="253001" y="313328"/>
                  </a:lnTo>
                  <a:lnTo>
                    <a:pt x="212834" y="330277"/>
                  </a:lnTo>
                  <a:lnTo>
                    <a:pt x="168135" y="336283"/>
                  </a:lnTo>
                  <a:lnTo>
                    <a:pt x="123436" y="330277"/>
                  </a:lnTo>
                  <a:lnTo>
                    <a:pt x="83272" y="313328"/>
                  </a:lnTo>
                  <a:lnTo>
                    <a:pt x="49244" y="287039"/>
                  </a:lnTo>
                  <a:lnTo>
                    <a:pt x="22954" y="253010"/>
                  </a:lnTo>
                  <a:lnTo>
                    <a:pt x="6005" y="212846"/>
                  </a:lnTo>
                  <a:lnTo>
                    <a:pt x="0" y="168148"/>
                  </a:lnTo>
                  <a:lnTo>
                    <a:pt x="6005" y="123448"/>
                  </a:lnTo>
                  <a:lnTo>
                    <a:pt x="22954" y="83281"/>
                  </a:lnTo>
                  <a:lnTo>
                    <a:pt x="49244" y="49250"/>
                  </a:lnTo>
                  <a:lnTo>
                    <a:pt x="83272" y="22957"/>
                  </a:lnTo>
                  <a:lnTo>
                    <a:pt x="123436" y="6006"/>
                  </a:lnTo>
                  <a:lnTo>
                    <a:pt x="168135" y="0"/>
                  </a:lnTo>
                  <a:lnTo>
                    <a:pt x="212834" y="6006"/>
                  </a:lnTo>
                  <a:lnTo>
                    <a:pt x="253001" y="22957"/>
                  </a:lnTo>
                  <a:lnTo>
                    <a:pt x="287032" y="49250"/>
                  </a:lnTo>
                  <a:lnTo>
                    <a:pt x="313325" y="83281"/>
                  </a:lnTo>
                  <a:lnTo>
                    <a:pt x="330276" y="123448"/>
                  </a:lnTo>
                  <a:lnTo>
                    <a:pt x="336283" y="168148"/>
                  </a:lnTo>
                  <a:close/>
                </a:path>
              </a:pathLst>
            </a:custGeom>
            <a:ln w="12700">
              <a:solidFill>
                <a:srgbClr val="FFFFFF"/>
              </a:solidFill>
            </a:ln>
          </p:spPr>
          <p:txBody>
            <a:bodyPr wrap="square" lIns="0" tIns="0" rIns="0" bIns="0" rtlCol="0"/>
            <a:lstStyle/>
            <a:p>
              <a:endParaRPr/>
            </a:p>
          </p:txBody>
        </p:sp>
      </p:grpSp>
      <p:sp>
        <p:nvSpPr>
          <p:cNvPr id="10" name="object 10"/>
          <p:cNvSpPr/>
          <p:nvPr/>
        </p:nvSpPr>
        <p:spPr>
          <a:xfrm>
            <a:off x="11218068" y="63158"/>
            <a:ext cx="608012" cy="36180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9978059" y="174828"/>
            <a:ext cx="1014899" cy="211305"/>
          </a:xfrm>
          <a:prstGeom prst="rect">
            <a:avLst/>
          </a:prstGeom>
          <a:blipFill>
            <a:blip r:embed="rId5" cstate="print"/>
            <a:stretch>
              <a:fillRect/>
            </a:stretch>
          </a:blipFill>
        </p:spPr>
        <p:txBody>
          <a:bodyPr wrap="square" lIns="0" tIns="0" rIns="0" bIns="0" rtlCol="0"/>
          <a:lstStyle/>
          <a:p>
            <a:endParaRPr/>
          </a:p>
        </p:txBody>
      </p:sp>
      <p:graphicFrame>
        <p:nvGraphicFramePr>
          <p:cNvPr id="14" name="Tabla 2"/>
          <p:cNvGraphicFramePr>
            <a:graphicFrameLocks noGrp="1"/>
          </p:cNvGraphicFramePr>
          <p:nvPr>
            <p:extLst>
              <p:ext uri="{D42A27DB-BD31-4B8C-83A1-F6EECF244321}">
                <p14:modId xmlns:p14="http://schemas.microsoft.com/office/powerpoint/2010/main" val="1817339953"/>
              </p:ext>
            </p:extLst>
          </p:nvPr>
        </p:nvGraphicFramePr>
        <p:xfrm>
          <a:off x="838200" y="2403466"/>
          <a:ext cx="10477127" cy="2930534"/>
        </p:xfrm>
        <a:graphic>
          <a:graphicData uri="http://schemas.openxmlformats.org/drawingml/2006/table">
            <a:tbl>
              <a:tblPr>
                <a:tableStyleId>{5C22544A-7EE6-4342-B048-85BDC9FD1C3A}</a:tableStyleId>
              </a:tblPr>
              <a:tblGrid>
                <a:gridCol w="1704398">
                  <a:extLst>
                    <a:ext uri="{9D8B030D-6E8A-4147-A177-3AD203B41FA5}">
                      <a16:colId xmlns="" xmlns:a16="http://schemas.microsoft.com/office/drawing/2014/main" val="20000"/>
                    </a:ext>
                  </a:extLst>
                </a:gridCol>
                <a:gridCol w="1569501">
                  <a:extLst>
                    <a:ext uri="{9D8B030D-6E8A-4147-A177-3AD203B41FA5}">
                      <a16:colId xmlns="" xmlns:a16="http://schemas.microsoft.com/office/drawing/2014/main" val="20001"/>
                    </a:ext>
                  </a:extLst>
                </a:gridCol>
                <a:gridCol w="1569184">
                  <a:extLst>
                    <a:ext uri="{9D8B030D-6E8A-4147-A177-3AD203B41FA5}">
                      <a16:colId xmlns="" xmlns:a16="http://schemas.microsoft.com/office/drawing/2014/main" val="20002"/>
                    </a:ext>
                  </a:extLst>
                </a:gridCol>
                <a:gridCol w="1470226">
                  <a:extLst>
                    <a:ext uri="{9D8B030D-6E8A-4147-A177-3AD203B41FA5}">
                      <a16:colId xmlns="" xmlns:a16="http://schemas.microsoft.com/office/drawing/2014/main" val="20003"/>
                    </a:ext>
                  </a:extLst>
                </a:gridCol>
                <a:gridCol w="1357131">
                  <a:extLst>
                    <a:ext uri="{9D8B030D-6E8A-4147-A177-3AD203B41FA5}">
                      <a16:colId xmlns="" xmlns:a16="http://schemas.microsoft.com/office/drawing/2014/main" val="20004"/>
                    </a:ext>
                  </a:extLst>
                </a:gridCol>
                <a:gridCol w="1484363">
                  <a:extLst>
                    <a:ext uri="{9D8B030D-6E8A-4147-A177-3AD203B41FA5}">
                      <a16:colId xmlns="" xmlns:a16="http://schemas.microsoft.com/office/drawing/2014/main" val="20005"/>
                    </a:ext>
                  </a:extLst>
                </a:gridCol>
                <a:gridCol w="1322324">
                  <a:extLst>
                    <a:ext uri="{9D8B030D-6E8A-4147-A177-3AD203B41FA5}">
                      <a16:colId xmlns="" xmlns:a16="http://schemas.microsoft.com/office/drawing/2014/main" val="20006"/>
                    </a:ext>
                  </a:extLst>
                </a:gridCol>
              </a:tblGrid>
              <a:tr h="994807">
                <a:tc>
                  <a:txBody>
                    <a:bodyPr/>
                    <a:lstStyle/>
                    <a:p>
                      <a:pPr algn="ctr" rtl="0" fontAlgn="ctr"/>
                      <a:r>
                        <a:rPr lang="es-CO" sz="1400" b="1" u="none" strike="noStrike" dirty="0">
                          <a:solidFill>
                            <a:schemeClr val="bg1"/>
                          </a:solidFill>
                          <a:effectLst/>
                          <a:latin typeface="Arial" panose="020B0604020202020204" pitchFamily="34" charset="0"/>
                          <a:cs typeface="Arial" panose="020B0604020202020204" pitchFamily="34" charset="0"/>
                        </a:rPr>
                        <a:t>APR VIGENTE</a:t>
                      </a:r>
                      <a:endParaRPr lang="es-CO"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rtl="0" fontAlgn="ctr"/>
                      <a:r>
                        <a:rPr lang="es-CO" sz="1400" b="1" u="none" strike="noStrike" dirty="0" err="1">
                          <a:solidFill>
                            <a:schemeClr val="bg1"/>
                          </a:solidFill>
                          <a:effectLst/>
                          <a:latin typeface="Arial" panose="020B0604020202020204" pitchFamily="34" charset="0"/>
                          <a:cs typeface="Arial" panose="020B0604020202020204" pitchFamily="34" charset="0"/>
                        </a:rPr>
                        <a:t>CDP</a:t>
                      </a:r>
                      <a:endParaRPr lang="es-CO"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rtl="0" fontAlgn="ctr"/>
                      <a:r>
                        <a:rPr lang="es-CO" sz="1400" b="1" u="none" strike="noStrike" dirty="0" err="1">
                          <a:solidFill>
                            <a:schemeClr val="bg1"/>
                          </a:solidFill>
                          <a:effectLst/>
                          <a:latin typeface="Arial" panose="020B0604020202020204" pitchFamily="34" charset="0"/>
                          <a:cs typeface="Arial" panose="020B0604020202020204" pitchFamily="34" charset="0"/>
                        </a:rPr>
                        <a:t>APR</a:t>
                      </a:r>
                      <a:r>
                        <a:rPr lang="es-CO" sz="1400" b="1" u="none" strike="noStrike" dirty="0">
                          <a:solidFill>
                            <a:schemeClr val="bg1"/>
                          </a:solidFill>
                          <a:effectLst/>
                          <a:latin typeface="Arial" panose="020B0604020202020204" pitchFamily="34" charset="0"/>
                          <a:cs typeface="Arial" panose="020B0604020202020204" pitchFamily="34" charset="0"/>
                        </a:rPr>
                        <a:t>. DISPONIBLE</a:t>
                      </a:r>
                      <a:endParaRPr lang="es-CO"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rtl="0" fontAlgn="ctr"/>
                      <a:r>
                        <a:rPr lang="es-CO" sz="1400" b="1" u="none" strike="noStrike" dirty="0">
                          <a:solidFill>
                            <a:schemeClr val="bg1"/>
                          </a:solidFill>
                          <a:effectLst/>
                          <a:latin typeface="Arial" panose="020B0604020202020204" pitchFamily="34" charset="0"/>
                          <a:cs typeface="Arial" panose="020B0604020202020204" pitchFamily="34" charset="0"/>
                        </a:rPr>
                        <a:t>COMPROMISO</a:t>
                      </a:r>
                      <a:endParaRPr lang="es-CO"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rtl="0" fontAlgn="ctr"/>
                      <a:r>
                        <a:rPr lang="es-CO" sz="1400" b="1" u="none" strike="noStrike" dirty="0">
                          <a:solidFill>
                            <a:schemeClr val="bg1"/>
                          </a:solidFill>
                          <a:effectLst/>
                          <a:latin typeface="Arial" panose="020B0604020202020204" pitchFamily="34" charset="0"/>
                          <a:cs typeface="Arial" panose="020B0604020202020204" pitchFamily="34" charset="0"/>
                        </a:rPr>
                        <a:t>OBLIGACIÓN</a:t>
                      </a:r>
                      <a:endParaRPr lang="es-CO"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rtl="0" fontAlgn="ctr"/>
                      <a:r>
                        <a:rPr lang="es-CO" sz="1400" b="1" u="none" strike="noStrike" dirty="0">
                          <a:solidFill>
                            <a:schemeClr val="bg1"/>
                          </a:solidFill>
                          <a:effectLst/>
                          <a:latin typeface="Arial" panose="020B0604020202020204" pitchFamily="34" charset="0"/>
                          <a:cs typeface="Arial" panose="020B0604020202020204" pitchFamily="34" charset="0"/>
                        </a:rPr>
                        <a:t>ORDEN PAGO</a:t>
                      </a:r>
                      <a:endParaRPr lang="es-CO"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rtl="0" fontAlgn="ctr"/>
                      <a:r>
                        <a:rPr lang="es-CO" sz="1400" b="1" u="none" strike="noStrike" dirty="0">
                          <a:solidFill>
                            <a:schemeClr val="bg1"/>
                          </a:solidFill>
                          <a:effectLst/>
                          <a:latin typeface="Arial" panose="020B0604020202020204" pitchFamily="34" charset="0"/>
                          <a:cs typeface="Arial" panose="020B0604020202020204" pitchFamily="34" charset="0"/>
                        </a:rPr>
                        <a:t>PAGOS</a:t>
                      </a:r>
                      <a:endParaRPr lang="es-CO"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 xmlns:a16="http://schemas.microsoft.com/office/drawing/2014/main" val="10000"/>
                  </a:ext>
                </a:extLst>
              </a:tr>
              <a:tr h="528490">
                <a:tc rowSpan="2">
                  <a:txBody>
                    <a:bodyPr/>
                    <a:lstStyle/>
                    <a:p>
                      <a:pPr algn="ctr" rtl="0" fontAlgn="ctr"/>
                      <a:r>
                        <a:rPr lang="es-CO" sz="1400" b="1" i="0" u="none" strike="noStrike" dirty="0">
                          <a:solidFill>
                            <a:srgbClr val="000000"/>
                          </a:solidFill>
                          <a:effectLst/>
                          <a:latin typeface="Arial" panose="020B0604020202020204" pitchFamily="34" charset="0"/>
                          <a:cs typeface="Arial" panose="020B0604020202020204" pitchFamily="34" charset="0"/>
                        </a:rPr>
                        <a:t>$ 3.627.894.612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1" u="none" strike="noStrike" dirty="0">
                          <a:solidFill>
                            <a:schemeClr val="tx1"/>
                          </a:solidFill>
                          <a:effectLst/>
                          <a:latin typeface="Arial" panose="020B0604020202020204" pitchFamily="34" charset="0"/>
                          <a:cs typeface="Arial" panose="020B0604020202020204" pitchFamily="34" charset="0"/>
                        </a:rPr>
                        <a:t>99,99%</a:t>
                      </a:r>
                      <a:endParaRPr lang="es-CO"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2F9"/>
                    </a:solidFill>
                  </a:tcPr>
                </a:tc>
                <a:tc>
                  <a:txBody>
                    <a:bodyPr/>
                    <a:lstStyle/>
                    <a:p>
                      <a:pPr algn="ctr" rtl="0" fontAlgn="ctr"/>
                      <a:r>
                        <a:rPr lang="es-CO" sz="1400" b="1" u="none" strike="noStrike" dirty="0">
                          <a:solidFill>
                            <a:schemeClr val="tx1"/>
                          </a:solidFill>
                          <a:effectLst/>
                          <a:latin typeface="Arial" panose="020B0604020202020204" pitchFamily="34" charset="0"/>
                          <a:cs typeface="Arial" panose="020B0604020202020204" pitchFamily="34" charset="0"/>
                        </a:rPr>
                        <a:t>0,01%</a:t>
                      </a:r>
                      <a:endParaRPr lang="es-CO"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2F9"/>
                    </a:solidFill>
                  </a:tcPr>
                </a:tc>
                <a:tc>
                  <a:txBody>
                    <a:bodyPr/>
                    <a:lstStyle/>
                    <a:p>
                      <a:pPr algn="ctr" rtl="0" fontAlgn="ctr"/>
                      <a:r>
                        <a:rPr lang="es-CO" sz="1400" b="1" u="none" strike="noStrike" dirty="0">
                          <a:solidFill>
                            <a:schemeClr val="tx1"/>
                          </a:solidFill>
                          <a:effectLst/>
                          <a:latin typeface="Arial" panose="020B0604020202020204" pitchFamily="34" charset="0"/>
                          <a:cs typeface="Arial" panose="020B0604020202020204" pitchFamily="34" charset="0"/>
                        </a:rPr>
                        <a:t>100%</a:t>
                      </a:r>
                      <a:endParaRPr lang="es-CO"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2F9"/>
                    </a:solidFill>
                  </a:tcPr>
                </a:tc>
                <a:tc>
                  <a:txBody>
                    <a:bodyPr/>
                    <a:lstStyle/>
                    <a:p>
                      <a:pPr algn="ctr" rtl="0" fontAlgn="ctr"/>
                      <a:r>
                        <a:rPr lang="es-CO" sz="1400" b="1" u="none" strike="noStrike" dirty="0">
                          <a:solidFill>
                            <a:schemeClr val="tx1"/>
                          </a:solidFill>
                          <a:effectLst/>
                          <a:latin typeface="Arial" panose="020B0604020202020204" pitchFamily="34" charset="0"/>
                          <a:cs typeface="Arial" panose="020B0604020202020204" pitchFamily="34" charset="0"/>
                        </a:rPr>
                        <a:t>100%</a:t>
                      </a:r>
                      <a:endParaRPr lang="es-CO"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2F9"/>
                    </a:solidFill>
                  </a:tcPr>
                </a:tc>
                <a:tc>
                  <a:txBody>
                    <a:bodyPr/>
                    <a:lstStyle/>
                    <a:p>
                      <a:pPr algn="ctr" rtl="0" fontAlgn="ctr"/>
                      <a:r>
                        <a:rPr lang="es-CO" sz="1400" b="1" u="none" strike="noStrike" dirty="0">
                          <a:solidFill>
                            <a:schemeClr val="tx1"/>
                          </a:solidFill>
                          <a:effectLst/>
                          <a:latin typeface="Arial" panose="020B0604020202020204" pitchFamily="34" charset="0"/>
                          <a:cs typeface="Arial" panose="020B0604020202020204" pitchFamily="34" charset="0"/>
                        </a:rPr>
                        <a:t>100%</a:t>
                      </a:r>
                      <a:endParaRPr lang="es-CO"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2F9"/>
                    </a:solidFill>
                  </a:tcPr>
                </a:tc>
                <a:tc>
                  <a:txBody>
                    <a:bodyPr/>
                    <a:lstStyle/>
                    <a:p>
                      <a:pPr algn="ctr" rtl="0" fontAlgn="ctr"/>
                      <a:r>
                        <a:rPr lang="es-CO" sz="1400" b="1" u="none" strike="noStrike" dirty="0">
                          <a:solidFill>
                            <a:schemeClr val="tx1"/>
                          </a:solidFill>
                          <a:effectLst/>
                          <a:latin typeface="Arial" panose="020B0604020202020204" pitchFamily="34" charset="0"/>
                          <a:cs typeface="Arial" panose="020B0604020202020204" pitchFamily="34" charset="0"/>
                        </a:rPr>
                        <a:t>100%</a:t>
                      </a:r>
                      <a:endParaRPr lang="es-CO"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2F9"/>
                    </a:solidFill>
                  </a:tcPr>
                </a:tc>
                <a:extLst>
                  <a:ext uri="{0D108BD9-81ED-4DB2-BD59-A6C34878D82A}">
                    <a16:rowId xmlns="" xmlns:a16="http://schemas.microsoft.com/office/drawing/2014/main" val="10001"/>
                  </a:ext>
                </a:extLst>
              </a:tr>
              <a:tr h="1407237">
                <a:tc vMerge="1">
                  <a:txBody>
                    <a:bodyPr/>
                    <a:lstStyle/>
                    <a:p>
                      <a:pPr algn="r" rtl="0" fontAlgn="ct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400" u="none" strike="noStrike" dirty="0">
                          <a:effectLst/>
                          <a:latin typeface="Arial" panose="020B0604020202020204" pitchFamily="34" charset="0"/>
                          <a:cs typeface="Arial" panose="020B0604020202020204" pitchFamily="34" charset="0"/>
                        </a:rPr>
                        <a:t> 3.627.688.401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u="none" strike="noStrike" dirty="0">
                          <a:effectLst/>
                          <a:latin typeface="Arial" panose="020B0604020202020204" pitchFamily="34" charset="0"/>
                          <a:cs typeface="Arial" panose="020B0604020202020204" pitchFamily="34" charset="0"/>
                        </a:rPr>
                        <a:t>  206.211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u="none" strike="noStrike" dirty="0">
                          <a:effectLst/>
                          <a:latin typeface="Arial" panose="020B0604020202020204" pitchFamily="34" charset="0"/>
                          <a:cs typeface="Arial" panose="020B0604020202020204" pitchFamily="34" charset="0"/>
                        </a:rPr>
                        <a:t>  3.627.688.401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u="none" strike="noStrike" dirty="0">
                          <a:effectLst/>
                          <a:latin typeface="Arial" panose="020B0604020202020204" pitchFamily="34" charset="0"/>
                          <a:cs typeface="Arial" panose="020B0604020202020204" pitchFamily="34" charset="0"/>
                        </a:rPr>
                        <a:t> 3.627.688.401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u="none" strike="noStrike" dirty="0">
                          <a:effectLst/>
                          <a:latin typeface="Arial" panose="020B0604020202020204" pitchFamily="34" charset="0"/>
                          <a:cs typeface="Arial" panose="020B0604020202020204" pitchFamily="34" charset="0"/>
                        </a:rPr>
                        <a:t>  3.627.688.401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u="none" strike="noStrike" dirty="0">
                          <a:effectLst/>
                          <a:latin typeface="Arial" panose="020B0604020202020204" pitchFamily="34" charset="0"/>
                          <a:cs typeface="Arial" panose="020B0604020202020204" pitchFamily="34" charset="0"/>
                        </a:rPr>
                        <a:t> 3.627.688.401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759287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21A8E0"/>
          </a:solidFill>
        </p:spPr>
        <p:txBody>
          <a:bodyPr wrap="square" lIns="0" tIns="0" rIns="0" bIns="0" rtlCol="0"/>
          <a:lstStyle/>
          <a:p>
            <a:endParaRPr/>
          </a:p>
        </p:txBody>
      </p:sp>
      <p:sp>
        <p:nvSpPr>
          <p:cNvPr id="3" name="object 3"/>
          <p:cNvSpPr/>
          <p:nvPr/>
        </p:nvSpPr>
        <p:spPr>
          <a:xfrm>
            <a:off x="5668910" y="5717411"/>
            <a:ext cx="6027420" cy="1141095"/>
          </a:xfrm>
          <a:custGeom>
            <a:avLst/>
            <a:gdLst/>
            <a:ahLst/>
            <a:cxnLst/>
            <a:rect l="l" t="t" r="r" b="b"/>
            <a:pathLst>
              <a:path w="6027420" h="1141095">
                <a:moveTo>
                  <a:pt x="6027254" y="0"/>
                </a:moveTo>
                <a:lnTo>
                  <a:pt x="1291628" y="0"/>
                </a:lnTo>
                <a:lnTo>
                  <a:pt x="0" y="1140587"/>
                </a:lnTo>
                <a:lnTo>
                  <a:pt x="4694808" y="1140587"/>
                </a:lnTo>
                <a:lnTo>
                  <a:pt x="5377548" y="528929"/>
                </a:lnTo>
                <a:lnTo>
                  <a:pt x="6027254" y="0"/>
                </a:lnTo>
                <a:close/>
              </a:path>
            </a:pathLst>
          </a:custGeom>
          <a:solidFill>
            <a:srgbClr val="009DDF"/>
          </a:solidFill>
        </p:spPr>
        <p:txBody>
          <a:bodyPr wrap="square" lIns="0" tIns="0" rIns="0" bIns="0" rtlCol="0"/>
          <a:lstStyle/>
          <a:p>
            <a:endParaRPr/>
          </a:p>
        </p:txBody>
      </p:sp>
      <p:sp>
        <p:nvSpPr>
          <p:cNvPr id="4" name="object 4"/>
          <p:cNvSpPr/>
          <p:nvPr/>
        </p:nvSpPr>
        <p:spPr>
          <a:xfrm>
            <a:off x="954388" y="0"/>
            <a:ext cx="11238230" cy="6610350"/>
          </a:xfrm>
          <a:custGeom>
            <a:avLst/>
            <a:gdLst/>
            <a:ahLst/>
            <a:cxnLst/>
            <a:rect l="l" t="t" r="r" b="b"/>
            <a:pathLst>
              <a:path w="11238230" h="6610350">
                <a:moveTo>
                  <a:pt x="6150533" y="0"/>
                </a:moveTo>
                <a:lnTo>
                  <a:pt x="0" y="1147432"/>
                </a:lnTo>
                <a:lnTo>
                  <a:pt x="10708678" y="5960211"/>
                </a:lnTo>
                <a:lnTo>
                  <a:pt x="11237620" y="6609918"/>
                </a:lnTo>
                <a:lnTo>
                  <a:pt x="11237620" y="1874291"/>
                </a:lnTo>
                <a:lnTo>
                  <a:pt x="6150533" y="0"/>
                </a:lnTo>
                <a:close/>
              </a:path>
            </a:pathLst>
          </a:custGeom>
          <a:solidFill>
            <a:srgbClr val="008CC6"/>
          </a:solidFill>
        </p:spPr>
        <p:txBody>
          <a:bodyPr wrap="square" lIns="0" tIns="0" rIns="0" bIns="0" rtlCol="0"/>
          <a:lstStyle/>
          <a:p>
            <a:endParaRPr/>
          </a:p>
        </p:txBody>
      </p:sp>
      <p:sp>
        <p:nvSpPr>
          <p:cNvPr id="5" name="object 5"/>
          <p:cNvSpPr/>
          <p:nvPr/>
        </p:nvSpPr>
        <p:spPr>
          <a:xfrm>
            <a:off x="376853" y="525936"/>
            <a:ext cx="11391900" cy="5949315"/>
          </a:xfrm>
          <a:custGeom>
            <a:avLst/>
            <a:gdLst/>
            <a:ahLst/>
            <a:cxnLst/>
            <a:rect l="l" t="t" r="r" b="b"/>
            <a:pathLst>
              <a:path w="11391900" h="5949315">
                <a:moveTo>
                  <a:pt x="0" y="621207"/>
                </a:moveTo>
                <a:lnTo>
                  <a:pt x="0" y="5948794"/>
                </a:lnTo>
                <a:lnTo>
                  <a:pt x="11391506" y="5948794"/>
                </a:lnTo>
                <a:lnTo>
                  <a:pt x="11391506" y="623862"/>
                </a:lnTo>
                <a:lnTo>
                  <a:pt x="5269826" y="623862"/>
                </a:lnTo>
                <a:lnTo>
                  <a:pt x="0" y="621207"/>
                </a:lnTo>
                <a:close/>
              </a:path>
              <a:path w="11391900" h="5949315">
                <a:moveTo>
                  <a:pt x="11391506" y="0"/>
                </a:moveTo>
                <a:lnTo>
                  <a:pt x="5962853" y="2997"/>
                </a:lnTo>
                <a:lnTo>
                  <a:pt x="5269826" y="623862"/>
                </a:lnTo>
                <a:lnTo>
                  <a:pt x="11391506" y="623862"/>
                </a:lnTo>
                <a:lnTo>
                  <a:pt x="11391506" y="0"/>
                </a:lnTo>
                <a:close/>
              </a:path>
            </a:pathLst>
          </a:custGeom>
          <a:solidFill>
            <a:srgbClr val="FFFFFF"/>
          </a:solidFill>
        </p:spPr>
        <p:txBody>
          <a:bodyPr wrap="square" lIns="0" tIns="0" rIns="0" bIns="0" rtlCol="0"/>
          <a:lstStyle/>
          <a:p>
            <a:endParaRPr dirty="0"/>
          </a:p>
        </p:txBody>
      </p:sp>
      <p:sp>
        <p:nvSpPr>
          <p:cNvPr id="6" name="object 6"/>
          <p:cNvSpPr/>
          <p:nvPr/>
        </p:nvSpPr>
        <p:spPr>
          <a:xfrm>
            <a:off x="954391" y="0"/>
            <a:ext cx="6035040" cy="1149985"/>
          </a:xfrm>
          <a:custGeom>
            <a:avLst/>
            <a:gdLst/>
            <a:ahLst/>
            <a:cxnLst/>
            <a:rect l="l" t="t" r="r" b="b"/>
            <a:pathLst>
              <a:path w="6035040" h="1149985">
                <a:moveTo>
                  <a:pt x="6035014" y="0"/>
                </a:moveTo>
                <a:lnTo>
                  <a:pt x="1299387" y="0"/>
                </a:lnTo>
                <a:lnTo>
                  <a:pt x="0" y="1147432"/>
                </a:lnTo>
                <a:lnTo>
                  <a:pt x="4692294" y="1149794"/>
                </a:lnTo>
                <a:lnTo>
                  <a:pt x="5385320" y="528929"/>
                </a:lnTo>
                <a:lnTo>
                  <a:pt x="6035014" y="0"/>
                </a:lnTo>
                <a:close/>
              </a:path>
            </a:pathLst>
          </a:custGeom>
          <a:solidFill>
            <a:srgbClr val="009DDF"/>
          </a:solidFill>
        </p:spPr>
        <p:txBody>
          <a:bodyPr wrap="square" lIns="0" tIns="0" rIns="0" bIns="0" rtlCol="0"/>
          <a:lstStyle/>
          <a:p>
            <a:endParaRPr/>
          </a:p>
        </p:txBody>
      </p:sp>
      <p:sp>
        <p:nvSpPr>
          <p:cNvPr id="7" name="object 7"/>
          <p:cNvSpPr txBox="1">
            <a:spLocks noGrp="1"/>
          </p:cNvSpPr>
          <p:nvPr>
            <p:ph type="title"/>
          </p:nvPr>
        </p:nvSpPr>
        <p:spPr>
          <a:xfrm>
            <a:off x="842540" y="545861"/>
            <a:ext cx="5558260" cy="382156"/>
          </a:xfrm>
          <a:prstGeom prst="rect">
            <a:avLst/>
          </a:prstGeom>
        </p:spPr>
        <p:txBody>
          <a:bodyPr vert="horz" wrap="square" lIns="0" tIns="12700" rIns="0" bIns="0" rtlCol="0">
            <a:spAutoFit/>
          </a:bodyPr>
          <a:lstStyle/>
          <a:p>
            <a:pPr algn="l"/>
            <a:r>
              <a:rPr lang="es-CO" sz="2400" dirty="0">
                <a:latin typeface="Arial Black" panose="020B0A04020102020204" pitchFamily="34" charset="0"/>
                <a:cs typeface="Arial" panose="020B0604020202020204" pitchFamily="34" charset="0"/>
              </a:rPr>
              <a:t>Logros 2020</a:t>
            </a:r>
          </a:p>
        </p:txBody>
      </p:sp>
      <p:grpSp>
        <p:nvGrpSpPr>
          <p:cNvPr id="17" name="16 Grupo"/>
          <p:cNvGrpSpPr/>
          <p:nvPr/>
        </p:nvGrpSpPr>
        <p:grpSpPr>
          <a:xfrm>
            <a:off x="376853" y="568664"/>
            <a:ext cx="336550" cy="336550"/>
            <a:chOff x="483039" y="568664"/>
            <a:chExt cx="336550" cy="336550"/>
          </a:xfrm>
        </p:grpSpPr>
        <p:sp>
          <p:nvSpPr>
            <p:cNvPr id="8" name="object 8"/>
            <p:cNvSpPr/>
            <p:nvPr/>
          </p:nvSpPr>
          <p:spPr>
            <a:xfrm>
              <a:off x="550105" y="635745"/>
              <a:ext cx="202133" cy="20213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83039" y="568664"/>
              <a:ext cx="336550" cy="336550"/>
            </a:xfrm>
            <a:custGeom>
              <a:avLst/>
              <a:gdLst/>
              <a:ahLst/>
              <a:cxnLst/>
              <a:rect l="l" t="t" r="r" b="b"/>
              <a:pathLst>
                <a:path w="336550" h="336550">
                  <a:moveTo>
                    <a:pt x="336283" y="168148"/>
                  </a:moveTo>
                  <a:lnTo>
                    <a:pt x="330276" y="212846"/>
                  </a:lnTo>
                  <a:lnTo>
                    <a:pt x="313325" y="253010"/>
                  </a:lnTo>
                  <a:lnTo>
                    <a:pt x="287032" y="287039"/>
                  </a:lnTo>
                  <a:lnTo>
                    <a:pt x="253001" y="313328"/>
                  </a:lnTo>
                  <a:lnTo>
                    <a:pt x="212834" y="330277"/>
                  </a:lnTo>
                  <a:lnTo>
                    <a:pt x="168135" y="336283"/>
                  </a:lnTo>
                  <a:lnTo>
                    <a:pt x="123436" y="330277"/>
                  </a:lnTo>
                  <a:lnTo>
                    <a:pt x="83272" y="313328"/>
                  </a:lnTo>
                  <a:lnTo>
                    <a:pt x="49244" y="287039"/>
                  </a:lnTo>
                  <a:lnTo>
                    <a:pt x="22954" y="253010"/>
                  </a:lnTo>
                  <a:lnTo>
                    <a:pt x="6005" y="212846"/>
                  </a:lnTo>
                  <a:lnTo>
                    <a:pt x="0" y="168148"/>
                  </a:lnTo>
                  <a:lnTo>
                    <a:pt x="6005" y="123448"/>
                  </a:lnTo>
                  <a:lnTo>
                    <a:pt x="22954" y="83281"/>
                  </a:lnTo>
                  <a:lnTo>
                    <a:pt x="49244" y="49250"/>
                  </a:lnTo>
                  <a:lnTo>
                    <a:pt x="83272" y="22957"/>
                  </a:lnTo>
                  <a:lnTo>
                    <a:pt x="123436" y="6006"/>
                  </a:lnTo>
                  <a:lnTo>
                    <a:pt x="168135" y="0"/>
                  </a:lnTo>
                  <a:lnTo>
                    <a:pt x="212834" y="6006"/>
                  </a:lnTo>
                  <a:lnTo>
                    <a:pt x="253001" y="22957"/>
                  </a:lnTo>
                  <a:lnTo>
                    <a:pt x="287032" y="49250"/>
                  </a:lnTo>
                  <a:lnTo>
                    <a:pt x="313325" y="83281"/>
                  </a:lnTo>
                  <a:lnTo>
                    <a:pt x="330276" y="123448"/>
                  </a:lnTo>
                  <a:lnTo>
                    <a:pt x="336283" y="168148"/>
                  </a:lnTo>
                  <a:close/>
                </a:path>
              </a:pathLst>
            </a:custGeom>
            <a:ln w="12700">
              <a:solidFill>
                <a:srgbClr val="FFFFFF"/>
              </a:solidFill>
            </a:ln>
          </p:spPr>
          <p:txBody>
            <a:bodyPr wrap="square" lIns="0" tIns="0" rIns="0" bIns="0" rtlCol="0"/>
            <a:lstStyle/>
            <a:p>
              <a:endParaRPr/>
            </a:p>
          </p:txBody>
        </p:sp>
      </p:grpSp>
      <p:sp>
        <p:nvSpPr>
          <p:cNvPr id="10" name="object 10"/>
          <p:cNvSpPr/>
          <p:nvPr/>
        </p:nvSpPr>
        <p:spPr>
          <a:xfrm>
            <a:off x="11218068" y="63158"/>
            <a:ext cx="608012" cy="36180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9978059" y="174828"/>
            <a:ext cx="1014899" cy="211305"/>
          </a:xfrm>
          <a:prstGeom prst="rect">
            <a:avLst/>
          </a:prstGeom>
          <a:blipFill>
            <a:blip r:embed="rId5" cstate="print"/>
            <a:stretch>
              <a:fillRect/>
            </a:stretch>
          </a:blipFill>
        </p:spPr>
        <p:txBody>
          <a:bodyPr wrap="square" lIns="0" tIns="0" rIns="0" bIns="0" rtlCol="0"/>
          <a:lstStyle/>
          <a:p>
            <a:endParaRPr/>
          </a:p>
        </p:txBody>
      </p:sp>
      <p:graphicFrame>
        <p:nvGraphicFramePr>
          <p:cNvPr id="18" name="17 Diagrama"/>
          <p:cNvGraphicFramePr/>
          <p:nvPr>
            <p:extLst>
              <p:ext uri="{D42A27DB-BD31-4B8C-83A1-F6EECF244321}">
                <p14:modId xmlns:p14="http://schemas.microsoft.com/office/powerpoint/2010/main" val="4293192564"/>
              </p:ext>
            </p:extLst>
          </p:nvPr>
        </p:nvGraphicFramePr>
        <p:xfrm>
          <a:off x="1667791" y="791093"/>
          <a:ext cx="9448800" cy="60449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23881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21A8E0"/>
          </a:solidFill>
        </p:spPr>
        <p:txBody>
          <a:bodyPr wrap="square" lIns="0" tIns="0" rIns="0" bIns="0" rtlCol="0"/>
          <a:lstStyle/>
          <a:p>
            <a:endParaRPr/>
          </a:p>
        </p:txBody>
      </p:sp>
      <p:sp>
        <p:nvSpPr>
          <p:cNvPr id="3" name="object 3"/>
          <p:cNvSpPr/>
          <p:nvPr/>
        </p:nvSpPr>
        <p:spPr>
          <a:xfrm>
            <a:off x="5668910" y="5717411"/>
            <a:ext cx="6027420" cy="1141095"/>
          </a:xfrm>
          <a:custGeom>
            <a:avLst/>
            <a:gdLst/>
            <a:ahLst/>
            <a:cxnLst/>
            <a:rect l="l" t="t" r="r" b="b"/>
            <a:pathLst>
              <a:path w="6027420" h="1141095">
                <a:moveTo>
                  <a:pt x="6027254" y="0"/>
                </a:moveTo>
                <a:lnTo>
                  <a:pt x="1291628" y="0"/>
                </a:lnTo>
                <a:lnTo>
                  <a:pt x="0" y="1140587"/>
                </a:lnTo>
                <a:lnTo>
                  <a:pt x="4694808" y="1140587"/>
                </a:lnTo>
                <a:lnTo>
                  <a:pt x="5377548" y="528929"/>
                </a:lnTo>
                <a:lnTo>
                  <a:pt x="6027254" y="0"/>
                </a:lnTo>
                <a:close/>
              </a:path>
            </a:pathLst>
          </a:custGeom>
          <a:solidFill>
            <a:srgbClr val="009DDF"/>
          </a:solidFill>
        </p:spPr>
        <p:txBody>
          <a:bodyPr wrap="square" lIns="0" tIns="0" rIns="0" bIns="0" rtlCol="0"/>
          <a:lstStyle/>
          <a:p>
            <a:endParaRPr/>
          </a:p>
        </p:txBody>
      </p:sp>
      <p:sp>
        <p:nvSpPr>
          <p:cNvPr id="4" name="object 4"/>
          <p:cNvSpPr/>
          <p:nvPr/>
        </p:nvSpPr>
        <p:spPr>
          <a:xfrm>
            <a:off x="954388" y="0"/>
            <a:ext cx="11238230" cy="6610350"/>
          </a:xfrm>
          <a:custGeom>
            <a:avLst/>
            <a:gdLst/>
            <a:ahLst/>
            <a:cxnLst/>
            <a:rect l="l" t="t" r="r" b="b"/>
            <a:pathLst>
              <a:path w="11238230" h="6610350">
                <a:moveTo>
                  <a:pt x="6150533" y="0"/>
                </a:moveTo>
                <a:lnTo>
                  <a:pt x="0" y="1147432"/>
                </a:lnTo>
                <a:lnTo>
                  <a:pt x="10708678" y="5960211"/>
                </a:lnTo>
                <a:lnTo>
                  <a:pt x="11237620" y="6609918"/>
                </a:lnTo>
                <a:lnTo>
                  <a:pt x="11237620" y="1874291"/>
                </a:lnTo>
                <a:lnTo>
                  <a:pt x="6150533" y="0"/>
                </a:lnTo>
                <a:close/>
              </a:path>
            </a:pathLst>
          </a:custGeom>
          <a:solidFill>
            <a:srgbClr val="008CC6"/>
          </a:solidFill>
        </p:spPr>
        <p:txBody>
          <a:bodyPr wrap="square" lIns="0" tIns="0" rIns="0" bIns="0" rtlCol="0"/>
          <a:lstStyle/>
          <a:p>
            <a:endParaRPr/>
          </a:p>
        </p:txBody>
      </p:sp>
      <p:sp>
        <p:nvSpPr>
          <p:cNvPr id="5" name="object 5"/>
          <p:cNvSpPr/>
          <p:nvPr/>
        </p:nvSpPr>
        <p:spPr>
          <a:xfrm>
            <a:off x="376853" y="525936"/>
            <a:ext cx="11391900" cy="5949315"/>
          </a:xfrm>
          <a:custGeom>
            <a:avLst/>
            <a:gdLst/>
            <a:ahLst/>
            <a:cxnLst/>
            <a:rect l="l" t="t" r="r" b="b"/>
            <a:pathLst>
              <a:path w="11391900" h="5949315">
                <a:moveTo>
                  <a:pt x="0" y="621207"/>
                </a:moveTo>
                <a:lnTo>
                  <a:pt x="0" y="5948794"/>
                </a:lnTo>
                <a:lnTo>
                  <a:pt x="11391506" y="5948794"/>
                </a:lnTo>
                <a:lnTo>
                  <a:pt x="11391506" y="623862"/>
                </a:lnTo>
                <a:lnTo>
                  <a:pt x="5269826" y="623862"/>
                </a:lnTo>
                <a:lnTo>
                  <a:pt x="0" y="621207"/>
                </a:lnTo>
                <a:close/>
              </a:path>
              <a:path w="11391900" h="5949315">
                <a:moveTo>
                  <a:pt x="11391506" y="0"/>
                </a:moveTo>
                <a:lnTo>
                  <a:pt x="5962853" y="2997"/>
                </a:lnTo>
                <a:lnTo>
                  <a:pt x="5269826" y="623862"/>
                </a:lnTo>
                <a:lnTo>
                  <a:pt x="11391506" y="623862"/>
                </a:lnTo>
                <a:lnTo>
                  <a:pt x="11391506" y="0"/>
                </a:lnTo>
                <a:close/>
              </a:path>
            </a:pathLst>
          </a:custGeom>
          <a:solidFill>
            <a:srgbClr val="FFFFFF"/>
          </a:solidFill>
        </p:spPr>
        <p:txBody>
          <a:bodyPr wrap="square" lIns="0" tIns="0" rIns="0" bIns="0" rtlCol="0"/>
          <a:lstStyle/>
          <a:p>
            <a:endParaRPr dirty="0"/>
          </a:p>
        </p:txBody>
      </p:sp>
      <p:sp>
        <p:nvSpPr>
          <p:cNvPr id="6" name="object 6"/>
          <p:cNvSpPr/>
          <p:nvPr/>
        </p:nvSpPr>
        <p:spPr>
          <a:xfrm>
            <a:off x="954391" y="0"/>
            <a:ext cx="6035040" cy="1149985"/>
          </a:xfrm>
          <a:custGeom>
            <a:avLst/>
            <a:gdLst/>
            <a:ahLst/>
            <a:cxnLst/>
            <a:rect l="l" t="t" r="r" b="b"/>
            <a:pathLst>
              <a:path w="6035040" h="1149985">
                <a:moveTo>
                  <a:pt x="6035014" y="0"/>
                </a:moveTo>
                <a:lnTo>
                  <a:pt x="1299387" y="0"/>
                </a:lnTo>
                <a:lnTo>
                  <a:pt x="0" y="1147432"/>
                </a:lnTo>
                <a:lnTo>
                  <a:pt x="4692294" y="1149794"/>
                </a:lnTo>
                <a:lnTo>
                  <a:pt x="5385320" y="528929"/>
                </a:lnTo>
                <a:lnTo>
                  <a:pt x="6035014" y="0"/>
                </a:lnTo>
                <a:close/>
              </a:path>
            </a:pathLst>
          </a:custGeom>
          <a:solidFill>
            <a:srgbClr val="009DDF"/>
          </a:solidFill>
        </p:spPr>
        <p:txBody>
          <a:bodyPr wrap="square" lIns="0" tIns="0" rIns="0" bIns="0" rtlCol="0"/>
          <a:lstStyle/>
          <a:p>
            <a:endParaRPr/>
          </a:p>
        </p:txBody>
      </p:sp>
      <p:sp>
        <p:nvSpPr>
          <p:cNvPr id="7" name="object 7"/>
          <p:cNvSpPr txBox="1">
            <a:spLocks noGrp="1"/>
          </p:cNvSpPr>
          <p:nvPr>
            <p:ph type="title"/>
          </p:nvPr>
        </p:nvSpPr>
        <p:spPr>
          <a:xfrm>
            <a:off x="842540" y="545861"/>
            <a:ext cx="5558260" cy="382156"/>
          </a:xfrm>
          <a:prstGeom prst="rect">
            <a:avLst/>
          </a:prstGeom>
        </p:spPr>
        <p:txBody>
          <a:bodyPr vert="horz" wrap="square" lIns="0" tIns="12700" rIns="0" bIns="0" rtlCol="0">
            <a:spAutoFit/>
          </a:bodyPr>
          <a:lstStyle/>
          <a:p>
            <a:pPr algn="l"/>
            <a:r>
              <a:rPr lang="es-CO" sz="2400" dirty="0">
                <a:latin typeface="Arial Black" panose="020B0A04020102020204" pitchFamily="34" charset="0"/>
                <a:cs typeface="Arial" panose="020B0604020202020204" pitchFamily="34" charset="0"/>
              </a:rPr>
              <a:t>Desempeño planes de gestión</a:t>
            </a:r>
          </a:p>
        </p:txBody>
      </p:sp>
      <p:grpSp>
        <p:nvGrpSpPr>
          <p:cNvPr id="17" name="16 Grupo"/>
          <p:cNvGrpSpPr/>
          <p:nvPr/>
        </p:nvGrpSpPr>
        <p:grpSpPr>
          <a:xfrm>
            <a:off x="376853" y="568664"/>
            <a:ext cx="336550" cy="336550"/>
            <a:chOff x="483039" y="568664"/>
            <a:chExt cx="336550" cy="336550"/>
          </a:xfrm>
        </p:grpSpPr>
        <p:sp>
          <p:nvSpPr>
            <p:cNvPr id="8" name="object 8"/>
            <p:cNvSpPr/>
            <p:nvPr/>
          </p:nvSpPr>
          <p:spPr>
            <a:xfrm>
              <a:off x="550105" y="635745"/>
              <a:ext cx="202133" cy="20213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83039" y="568664"/>
              <a:ext cx="336550" cy="336550"/>
            </a:xfrm>
            <a:custGeom>
              <a:avLst/>
              <a:gdLst/>
              <a:ahLst/>
              <a:cxnLst/>
              <a:rect l="l" t="t" r="r" b="b"/>
              <a:pathLst>
                <a:path w="336550" h="336550">
                  <a:moveTo>
                    <a:pt x="336283" y="168148"/>
                  </a:moveTo>
                  <a:lnTo>
                    <a:pt x="330276" y="212846"/>
                  </a:lnTo>
                  <a:lnTo>
                    <a:pt x="313325" y="253010"/>
                  </a:lnTo>
                  <a:lnTo>
                    <a:pt x="287032" y="287039"/>
                  </a:lnTo>
                  <a:lnTo>
                    <a:pt x="253001" y="313328"/>
                  </a:lnTo>
                  <a:lnTo>
                    <a:pt x="212834" y="330277"/>
                  </a:lnTo>
                  <a:lnTo>
                    <a:pt x="168135" y="336283"/>
                  </a:lnTo>
                  <a:lnTo>
                    <a:pt x="123436" y="330277"/>
                  </a:lnTo>
                  <a:lnTo>
                    <a:pt x="83272" y="313328"/>
                  </a:lnTo>
                  <a:lnTo>
                    <a:pt x="49244" y="287039"/>
                  </a:lnTo>
                  <a:lnTo>
                    <a:pt x="22954" y="253010"/>
                  </a:lnTo>
                  <a:lnTo>
                    <a:pt x="6005" y="212846"/>
                  </a:lnTo>
                  <a:lnTo>
                    <a:pt x="0" y="168148"/>
                  </a:lnTo>
                  <a:lnTo>
                    <a:pt x="6005" y="123448"/>
                  </a:lnTo>
                  <a:lnTo>
                    <a:pt x="22954" y="83281"/>
                  </a:lnTo>
                  <a:lnTo>
                    <a:pt x="49244" y="49250"/>
                  </a:lnTo>
                  <a:lnTo>
                    <a:pt x="83272" y="22957"/>
                  </a:lnTo>
                  <a:lnTo>
                    <a:pt x="123436" y="6006"/>
                  </a:lnTo>
                  <a:lnTo>
                    <a:pt x="168135" y="0"/>
                  </a:lnTo>
                  <a:lnTo>
                    <a:pt x="212834" y="6006"/>
                  </a:lnTo>
                  <a:lnTo>
                    <a:pt x="253001" y="22957"/>
                  </a:lnTo>
                  <a:lnTo>
                    <a:pt x="287032" y="49250"/>
                  </a:lnTo>
                  <a:lnTo>
                    <a:pt x="313325" y="83281"/>
                  </a:lnTo>
                  <a:lnTo>
                    <a:pt x="330276" y="123448"/>
                  </a:lnTo>
                  <a:lnTo>
                    <a:pt x="336283" y="168148"/>
                  </a:lnTo>
                  <a:close/>
                </a:path>
              </a:pathLst>
            </a:custGeom>
            <a:ln w="12700">
              <a:solidFill>
                <a:srgbClr val="FFFFFF"/>
              </a:solidFill>
            </a:ln>
          </p:spPr>
          <p:txBody>
            <a:bodyPr wrap="square" lIns="0" tIns="0" rIns="0" bIns="0" rtlCol="0"/>
            <a:lstStyle/>
            <a:p>
              <a:endParaRPr/>
            </a:p>
          </p:txBody>
        </p:sp>
      </p:grpSp>
      <p:sp>
        <p:nvSpPr>
          <p:cNvPr id="10" name="object 10"/>
          <p:cNvSpPr/>
          <p:nvPr/>
        </p:nvSpPr>
        <p:spPr>
          <a:xfrm>
            <a:off x="11218068" y="63158"/>
            <a:ext cx="608012" cy="36180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9978059" y="174828"/>
            <a:ext cx="1014899" cy="211305"/>
          </a:xfrm>
          <a:prstGeom prst="rect">
            <a:avLst/>
          </a:prstGeom>
          <a:blipFill>
            <a:blip r:embed="rId5" cstate="print"/>
            <a:stretch>
              <a:fillRect/>
            </a:stretch>
          </a:blipFill>
        </p:spPr>
        <p:txBody>
          <a:bodyPr wrap="square" lIns="0" tIns="0" rIns="0" bIns="0" rtlCol="0"/>
          <a:lstStyle/>
          <a:p>
            <a:endParaRPr/>
          </a:p>
        </p:txBody>
      </p:sp>
      <p:graphicFrame>
        <p:nvGraphicFramePr>
          <p:cNvPr id="12" name="11 Diagrama"/>
          <p:cNvGraphicFramePr/>
          <p:nvPr>
            <p:extLst>
              <p:ext uri="{D42A27DB-BD31-4B8C-83A1-F6EECF244321}">
                <p14:modId xmlns:p14="http://schemas.microsoft.com/office/powerpoint/2010/main" val="153754490"/>
              </p:ext>
            </p:extLst>
          </p:nvPr>
        </p:nvGraphicFramePr>
        <p:xfrm>
          <a:off x="1447800" y="1447800"/>
          <a:ext cx="9770268" cy="5867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8374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21A8E0"/>
          </a:solidFill>
        </p:spPr>
        <p:txBody>
          <a:bodyPr wrap="square" lIns="0" tIns="0" rIns="0" bIns="0" rtlCol="0"/>
          <a:lstStyle/>
          <a:p>
            <a:endParaRPr/>
          </a:p>
        </p:txBody>
      </p:sp>
      <p:sp>
        <p:nvSpPr>
          <p:cNvPr id="3" name="object 3"/>
          <p:cNvSpPr/>
          <p:nvPr/>
        </p:nvSpPr>
        <p:spPr>
          <a:xfrm>
            <a:off x="5668910" y="5717411"/>
            <a:ext cx="6027420" cy="1141095"/>
          </a:xfrm>
          <a:custGeom>
            <a:avLst/>
            <a:gdLst/>
            <a:ahLst/>
            <a:cxnLst/>
            <a:rect l="l" t="t" r="r" b="b"/>
            <a:pathLst>
              <a:path w="6027420" h="1141095">
                <a:moveTo>
                  <a:pt x="6027254" y="0"/>
                </a:moveTo>
                <a:lnTo>
                  <a:pt x="1291628" y="0"/>
                </a:lnTo>
                <a:lnTo>
                  <a:pt x="0" y="1140587"/>
                </a:lnTo>
                <a:lnTo>
                  <a:pt x="4694808" y="1140587"/>
                </a:lnTo>
                <a:lnTo>
                  <a:pt x="5377548" y="528929"/>
                </a:lnTo>
                <a:lnTo>
                  <a:pt x="6027254" y="0"/>
                </a:lnTo>
                <a:close/>
              </a:path>
            </a:pathLst>
          </a:custGeom>
          <a:solidFill>
            <a:srgbClr val="009DDF"/>
          </a:solidFill>
        </p:spPr>
        <p:txBody>
          <a:bodyPr wrap="square" lIns="0" tIns="0" rIns="0" bIns="0" rtlCol="0"/>
          <a:lstStyle/>
          <a:p>
            <a:endParaRPr/>
          </a:p>
        </p:txBody>
      </p:sp>
      <p:sp>
        <p:nvSpPr>
          <p:cNvPr id="4" name="object 4"/>
          <p:cNvSpPr/>
          <p:nvPr/>
        </p:nvSpPr>
        <p:spPr>
          <a:xfrm>
            <a:off x="954388" y="0"/>
            <a:ext cx="11238230" cy="6610350"/>
          </a:xfrm>
          <a:custGeom>
            <a:avLst/>
            <a:gdLst/>
            <a:ahLst/>
            <a:cxnLst/>
            <a:rect l="l" t="t" r="r" b="b"/>
            <a:pathLst>
              <a:path w="11238230" h="6610350">
                <a:moveTo>
                  <a:pt x="6150533" y="0"/>
                </a:moveTo>
                <a:lnTo>
                  <a:pt x="0" y="1147432"/>
                </a:lnTo>
                <a:lnTo>
                  <a:pt x="10708678" y="5960211"/>
                </a:lnTo>
                <a:lnTo>
                  <a:pt x="11237620" y="6609918"/>
                </a:lnTo>
                <a:lnTo>
                  <a:pt x="11237620" y="1874291"/>
                </a:lnTo>
                <a:lnTo>
                  <a:pt x="6150533" y="0"/>
                </a:lnTo>
                <a:close/>
              </a:path>
            </a:pathLst>
          </a:custGeom>
          <a:solidFill>
            <a:srgbClr val="008CC6"/>
          </a:solidFill>
        </p:spPr>
        <p:txBody>
          <a:bodyPr wrap="square" lIns="0" tIns="0" rIns="0" bIns="0" rtlCol="0"/>
          <a:lstStyle/>
          <a:p>
            <a:endParaRPr/>
          </a:p>
        </p:txBody>
      </p:sp>
      <p:sp>
        <p:nvSpPr>
          <p:cNvPr id="5" name="object 5"/>
          <p:cNvSpPr/>
          <p:nvPr/>
        </p:nvSpPr>
        <p:spPr>
          <a:xfrm>
            <a:off x="376853" y="525936"/>
            <a:ext cx="11391900" cy="5949315"/>
          </a:xfrm>
          <a:custGeom>
            <a:avLst/>
            <a:gdLst/>
            <a:ahLst/>
            <a:cxnLst/>
            <a:rect l="l" t="t" r="r" b="b"/>
            <a:pathLst>
              <a:path w="11391900" h="5949315">
                <a:moveTo>
                  <a:pt x="0" y="621207"/>
                </a:moveTo>
                <a:lnTo>
                  <a:pt x="0" y="5948794"/>
                </a:lnTo>
                <a:lnTo>
                  <a:pt x="11391506" y="5948794"/>
                </a:lnTo>
                <a:lnTo>
                  <a:pt x="11391506" y="623862"/>
                </a:lnTo>
                <a:lnTo>
                  <a:pt x="5269826" y="623862"/>
                </a:lnTo>
                <a:lnTo>
                  <a:pt x="0" y="621207"/>
                </a:lnTo>
                <a:close/>
              </a:path>
              <a:path w="11391900" h="5949315">
                <a:moveTo>
                  <a:pt x="11391506" y="0"/>
                </a:moveTo>
                <a:lnTo>
                  <a:pt x="5962853" y="2997"/>
                </a:lnTo>
                <a:lnTo>
                  <a:pt x="5269826" y="623862"/>
                </a:lnTo>
                <a:lnTo>
                  <a:pt x="11391506" y="623862"/>
                </a:lnTo>
                <a:lnTo>
                  <a:pt x="11391506" y="0"/>
                </a:lnTo>
                <a:close/>
              </a:path>
            </a:pathLst>
          </a:custGeom>
          <a:solidFill>
            <a:srgbClr val="FFFFFF"/>
          </a:solidFill>
        </p:spPr>
        <p:txBody>
          <a:bodyPr wrap="square" lIns="0" tIns="0" rIns="0" bIns="0" rtlCol="0"/>
          <a:lstStyle/>
          <a:p>
            <a:endParaRPr dirty="0"/>
          </a:p>
        </p:txBody>
      </p:sp>
      <p:sp>
        <p:nvSpPr>
          <p:cNvPr id="6" name="object 6"/>
          <p:cNvSpPr/>
          <p:nvPr/>
        </p:nvSpPr>
        <p:spPr>
          <a:xfrm>
            <a:off x="954391" y="0"/>
            <a:ext cx="6035040" cy="1149985"/>
          </a:xfrm>
          <a:custGeom>
            <a:avLst/>
            <a:gdLst/>
            <a:ahLst/>
            <a:cxnLst/>
            <a:rect l="l" t="t" r="r" b="b"/>
            <a:pathLst>
              <a:path w="6035040" h="1149985">
                <a:moveTo>
                  <a:pt x="6035014" y="0"/>
                </a:moveTo>
                <a:lnTo>
                  <a:pt x="1299387" y="0"/>
                </a:lnTo>
                <a:lnTo>
                  <a:pt x="0" y="1147432"/>
                </a:lnTo>
                <a:lnTo>
                  <a:pt x="4692294" y="1149794"/>
                </a:lnTo>
                <a:lnTo>
                  <a:pt x="5385320" y="528929"/>
                </a:lnTo>
                <a:lnTo>
                  <a:pt x="6035014" y="0"/>
                </a:lnTo>
                <a:close/>
              </a:path>
            </a:pathLst>
          </a:custGeom>
          <a:solidFill>
            <a:srgbClr val="009DDF"/>
          </a:solidFill>
        </p:spPr>
        <p:txBody>
          <a:bodyPr wrap="square" lIns="0" tIns="0" rIns="0" bIns="0" rtlCol="0"/>
          <a:lstStyle/>
          <a:p>
            <a:endParaRPr/>
          </a:p>
        </p:txBody>
      </p:sp>
      <p:sp>
        <p:nvSpPr>
          <p:cNvPr id="7" name="object 7"/>
          <p:cNvSpPr txBox="1">
            <a:spLocks noGrp="1"/>
          </p:cNvSpPr>
          <p:nvPr>
            <p:ph type="title"/>
          </p:nvPr>
        </p:nvSpPr>
        <p:spPr>
          <a:xfrm>
            <a:off x="842540" y="545861"/>
            <a:ext cx="5558260" cy="382156"/>
          </a:xfrm>
          <a:prstGeom prst="rect">
            <a:avLst/>
          </a:prstGeom>
        </p:spPr>
        <p:txBody>
          <a:bodyPr vert="horz" wrap="square" lIns="0" tIns="12700" rIns="0" bIns="0" rtlCol="0">
            <a:spAutoFit/>
          </a:bodyPr>
          <a:lstStyle/>
          <a:p>
            <a:pPr algn="l"/>
            <a:r>
              <a:rPr lang="es-CO" sz="2400" dirty="0">
                <a:latin typeface="Arial Black" panose="020B0A04020102020204" pitchFamily="34" charset="0"/>
                <a:cs typeface="Arial" panose="020B0604020202020204" pitchFamily="34" charset="0"/>
              </a:rPr>
              <a:t>Espacio dudas e inquietudes</a:t>
            </a:r>
          </a:p>
        </p:txBody>
      </p:sp>
      <p:grpSp>
        <p:nvGrpSpPr>
          <p:cNvPr id="17" name="16 Grupo"/>
          <p:cNvGrpSpPr/>
          <p:nvPr/>
        </p:nvGrpSpPr>
        <p:grpSpPr>
          <a:xfrm>
            <a:off x="376853" y="568664"/>
            <a:ext cx="336550" cy="336550"/>
            <a:chOff x="483039" y="568664"/>
            <a:chExt cx="336550" cy="336550"/>
          </a:xfrm>
        </p:grpSpPr>
        <p:sp>
          <p:nvSpPr>
            <p:cNvPr id="8" name="object 8"/>
            <p:cNvSpPr/>
            <p:nvPr/>
          </p:nvSpPr>
          <p:spPr>
            <a:xfrm>
              <a:off x="550105" y="635745"/>
              <a:ext cx="202133" cy="20213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83039" y="568664"/>
              <a:ext cx="336550" cy="336550"/>
            </a:xfrm>
            <a:custGeom>
              <a:avLst/>
              <a:gdLst/>
              <a:ahLst/>
              <a:cxnLst/>
              <a:rect l="l" t="t" r="r" b="b"/>
              <a:pathLst>
                <a:path w="336550" h="336550">
                  <a:moveTo>
                    <a:pt x="336283" y="168148"/>
                  </a:moveTo>
                  <a:lnTo>
                    <a:pt x="330276" y="212846"/>
                  </a:lnTo>
                  <a:lnTo>
                    <a:pt x="313325" y="253010"/>
                  </a:lnTo>
                  <a:lnTo>
                    <a:pt x="287032" y="287039"/>
                  </a:lnTo>
                  <a:lnTo>
                    <a:pt x="253001" y="313328"/>
                  </a:lnTo>
                  <a:lnTo>
                    <a:pt x="212834" y="330277"/>
                  </a:lnTo>
                  <a:lnTo>
                    <a:pt x="168135" y="336283"/>
                  </a:lnTo>
                  <a:lnTo>
                    <a:pt x="123436" y="330277"/>
                  </a:lnTo>
                  <a:lnTo>
                    <a:pt x="83272" y="313328"/>
                  </a:lnTo>
                  <a:lnTo>
                    <a:pt x="49244" y="287039"/>
                  </a:lnTo>
                  <a:lnTo>
                    <a:pt x="22954" y="253010"/>
                  </a:lnTo>
                  <a:lnTo>
                    <a:pt x="6005" y="212846"/>
                  </a:lnTo>
                  <a:lnTo>
                    <a:pt x="0" y="168148"/>
                  </a:lnTo>
                  <a:lnTo>
                    <a:pt x="6005" y="123448"/>
                  </a:lnTo>
                  <a:lnTo>
                    <a:pt x="22954" y="83281"/>
                  </a:lnTo>
                  <a:lnTo>
                    <a:pt x="49244" y="49250"/>
                  </a:lnTo>
                  <a:lnTo>
                    <a:pt x="83272" y="22957"/>
                  </a:lnTo>
                  <a:lnTo>
                    <a:pt x="123436" y="6006"/>
                  </a:lnTo>
                  <a:lnTo>
                    <a:pt x="168135" y="0"/>
                  </a:lnTo>
                  <a:lnTo>
                    <a:pt x="212834" y="6006"/>
                  </a:lnTo>
                  <a:lnTo>
                    <a:pt x="253001" y="22957"/>
                  </a:lnTo>
                  <a:lnTo>
                    <a:pt x="287032" y="49250"/>
                  </a:lnTo>
                  <a:lnTo>
                    <a:pt x="313325" y="83281"/>
                  </a:lnTo>
                  <a:lnTo>
                    <a:pt x="330276" y="123448"/>
                  </a:lnTo>
                  <a:lnTo>
                    <a:pt x="336283" y="168148"/>
                  </a:lnTo>
                  <a:close/>
                </a:path>
              </a:pathLst>
            </a:custGeom>
            <a:ln w="12700">
              <a:solidFill>
                <a:srgbClr val="FFFFFF"/>
              </a:solidFill>
            </a:ln>
          </p:spPr>
          <p:txBody>
            <a:bodyPr wrap="square" lIns="0" tIns="0" rIns="0" bIns="0" rtlCol="0"/>
            <a:lstStyle/>
            <a:p>
              <a:endParaRPr/>
            </a:p>
          </p:txBody>
        </p:sp>
      </p:grpSp>
      <p:sp>
        <p:nvSpPr>
          <p:cNvPr id="10" name="object 10"/>
          <p:cNvSpPr/>
          <p:nvPr/>
        </p:nvSpPr>
        <p:spPr>
          <a:xfrm>
            <a:off x="11218068" y="63158"/>
            <a:ext cx="608012" cy="36180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9978059" y="174828"/>
            <a:ext cx="1014899" cy="211305"/>
          </a:xfrm>
          <a:prstGeom prst="rect">
            <a:avLst/>
          </a:prstGeom>
          <a:blipFill>
            <a:blip r:embed="rId5" cstate="print"/>
            <a:stretch>
              <a:fillRect/>
            </a:stretch>
          </a:blipFill>
        </p:spPr>
        <p:txBody>
          <a:bodyPr wrap="square" lIns="0" tIns="0" rIns="0" bIns="0" rtlCol="0"/>
          <a:lstStyle/>
          <a:p>
            <a:endParaRPr/>
          </a:p>
        </p:txBody>
      </p:sp>
      <p:pic>
        <p:nvPicPr>
          <p:cNvPr id="1026" name="Picture 2" descr="Vinilo Pixerstick 3d pequeña gente - con un signo de interrogación •  Pixers® - Vivimos para cambiar"/>
          <p:cNvPicPr>
            <a:picLocks noChangeAspect="1" noChangeArrowheads="1"/>
          </p:cNvPicPr>
          <p:nvPr/>
        </p:nvPicPr>
        <p:blipFill rotWithShape="1">
          <a:blip r:embed="rId6">
            <a:extLst>
              <a:ext uri="{28A0092B-C50C-407E-A947-70E740481C1C}">
                <a14:useLocalDpi xmlns:a14="http://schemas.microsoft.com/office/drawing/2010/main" val="0"/>
              </a:ext>
            </a:extLst>
          </a:blip>
          <a:srcRect t="2883" b="8133"/>
          <a:stretch/>
        </p:blipFill>
        <p:spPr bwMode="auto">
          <a:xfrm>
            <a:off x="3262424" y="1149985"/>
            <a:ext cx="5020772" cy="532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65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95654" y="2950558"/>
            <a:ext cx="2885440" cy="164465"/>
          </a:xfrm>
          <a:prstGeom prst="rect">
            <a:avLst/>
          </a:prstGeom>
        </p:spPr>
        <p:txBody>
          <a:bodyPr vert="horz" wrap="square" lIns="0" tIns="13970" rIns="0" bIns="0" rtlCol="0">
            <a:spAutoFit/>
          </a:bodyPr>
          <a:lstStyle/>
          <a:p>
            <a:pPr marL="12700">
              <a:lnSpc>
                <a:spcPct val="100000"/>
              </a:lnSpc>
              <a:spcBef>
                <a:spcPts val="110"/>
              </a:spcBef>
              <a:tabLst>
                <a:tab pos="1061720" algn="l"/>
              </a:tabLst>
            </a:pPr>
            <a:r>
              <a:rPr sz="900" dirty="0">
                <a:solidFill>
                  <a:srgbClr val="231F20"/>
                </a:solidFill>
                <a:latin typeface="Myriad Pro"/>
                <a:cs typeface="Myriad Pro"/>
              </a:rPr>
              <a:t>@AgLogistica	Agencia Logística </a:t>
            </a:r>
            <a:r>
              <a:rPr sz="900" spc="5" dirty="0">
                <a:solidFill>
                  <a:srgbClr val="231F20"/>
                </a:solidFill>
                <a:latin typeface="Myriad Pro"/>
                <a:cs typeface="Myriad Pro"/>
              </a:rPr>
              <a:t>de </a:t>
            </a:r>
            <a:r>
              <a:rPr sz="900" dirty="0">
                <a:solidFill>
                  <a:srgbClr val="231F20"/>
                </a:solidFill>
                <a:latin typeface="Myriad Pro"/>
                <a:cs typeface="Myriad Pro"/>
              </a:rPr>
              <a:t>Fuerzas</a:t>
            </a:r>
            <a:r>
              <a:rPr sz="900" spc="-35" dirty="0">
                <a:solidFill>
                  <a:srgbClr val="231F20"/>
                </a:solidFill>
                <a:latin typeface="Myriad Pro"/>
                <a:cs typeface="Myriad Pro"/>
              </a:rPr>
              <a:t> </a:t>
            </a:r>
            <a:r>
              <a:rPr sz="900" dirty="0">
                <a:solidFill>
                  <a:srgbClr val="231F20"/>
                </a:solidFill>
                <a:latin typeface="Myriad Pro"/>
                <a:cs typeface="Myriad Pro"/>
              </a:rPr>
              <a:t>Militares</a:t>
            </a:r>
            <a:endParaRPr sz="900" dirty="0">
              <a:latin typeface="Myriad Pro"/>
              <a:cs typeface="Myriad Pro"/>
            </a:endParaRPr>
          </a:p>
        </p:txBody>
      </p:sp>
      <p:sp>
        <p:nvSpPr>
          <p:cNvPr id="3" name="object 3"/>
          <p:cNvSpPr/>
          <p:nvPr/>
        </p:nvSpPr>
        <p:spPr>
          <a:xfrm>
            <a:off x="5793727" y="2953250"/>
            <a:ext cx="221145" cy="22117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79380" y="2969470"/>
            <a:ext cx="1689100" cy="164465"/>
          </a:xfrm>
          <a:prstGeom prst="rect">
            <a:avLst/>
          </a:prstGeom>
        </p:spPr>
        <p:txBody>
          <a:bodyPr vert="horz" wrap="square" lIns="0" tIns="13970" rIns="0" bIns="0" rtlCol="0">
            <a:spAutoFit/>
          </a:bodyPr>
          <a:lstStyle/>
          <a:p>
            <a:pPr marL="12700">
              <a:lnSpc>
                <a:spcPct val="100000"/>
              </a:lnSpc>
              <a:spcBef>
                <a:spcPts val="110"/>
              </a:spcBef>
            </a:pPr>
            <a:r>
              <a:rPr sz="900" dirty="0">
                <a:solidFill>
                  <a:srgbClr val="231F20"/>
                </a:solidFill>
                <a:latin typeface="Myriad Pro"/>
                <a:cs typeface="Myriad Pro"/>
              </a:rPr>
              <a:t>Agencia Logística Fuerzas</a:t>
            </a:r>
            <a:r>
              <a:rPr sz="900" spc="-30" dirty="0">
                <a:solidFill>
                  <a:srgbClr val="231F20"/>
                </a:solidFill>
                <a:latin typeface="Myriad Pro"/>
                <a:cs typeface="Myriad Pro"/>
              </a:rPr>
              <a:t> </a:t>
            </a:r>
            <a:r>
              <a:rPr sz="900" dirty="0">
                <a:solidFill>
                  <a:srgbClr val="231F20"/>
                </a:solidFill>
                <a:latin typeface="Myriad Pro"/>
                <a:cs typeface="Myriad Pro"/>
              </a:rPr>
              <a:t>Militares</a:t>
            </a:r>
            <a:endParaRPr sz="900" dirty="0">
              <a:latin typeface="Myriad Pro"/>
              <a:cs typeface="Myriad Pro"/>
            </a:endParaRPr>
          </a:p>
        </p:txBody>
      </p:sp>
      <p:sp>
        <p:nvSpPr>
          <p:cNvPr id="5" name="object 5"/>
          <p:cNvSpPr txBox="1"/>
          <p:nvPr/>
        </p:nvSpPr>
        <p:spPr>
          <a:xfrm>
            <a:off x="11371902" y="2927873"/>
            <a:ext cx="676275" cy="164465"/>
          </a:xfrm>
          <a:prstGeom prst="rect">
            <a:avLst/>
          </a:prstGeom>
        </p:spPr>
        <p:txBody>
          <a:bodyPr vert="horz" wrap="square" lIns="0" tIns="13970" rIns="0" bIns="0" rtlCol="0">
            <a:spAutoFit/>
          </a:bodyPr>
          <a:lstStyle/>
          <a:p>
            <a:pPr marL="12700">
              <a:lnSpc>
                <a:spcPct val="100000"/>
              </a:lnSpc>
              <a:spcBef>
                <a:spcPts val="110"/>
              </a:spcBef>
            </a:pPr>
            <a:r>
              <a:rPr sz="900" dirty="0">
                <a:solidFill>
                  <a:srgbClr val="231F20"/>
                </a:solidFill>
                <a:latin typeface="Myriad Pro"/>
                <a:cs typeface="Myriad Pro"/>
              </a:rPr>
              <a:t>aglogisticafm</a:t>
            </a:r>
            <a:endParaRPr sz="900" dirty="0">
              <a:latin typeface="Myriad Pro"/>
              <a:cs typeface="Myriad Pro"/>
            </a:endParaRPr>
          </a:p>
        </p:txBody>
      </p:sp>
      <p:sp>
        <p:nvSpPr>
          <p:cNvPr id="6" name="object 6"/>
          <p:cNvSpPr/>
          <p:nvPr/>
        </p:nvSpPr>
        <p:spPr>
          <a:xfrm>
            <a:off x="11121810" y="2911561"/>
            <a:ext cx="221183" cy="221284"/>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2033021" y="5373236"/>
            <a:ext cx="99695" cy="1417955"/>
          </a:xfrm>
          <a:prstGeom prst="rect">
            <a:avLst/>
          </a:prstGeom>
        </p:spPr>
        <p:txBody>
          <a:bodyPr vert="vert270" wrap="square" lIns="0" tIns="8890" rIns="0" bIns="0" rtlCol="0">
            <a:spAutoFit/>
          </a:bodyPr>
          <a:lstStyle/>
          <a:p>
            <a:pPr marL="12700">
              <a:lnSpc>
                <a:spcPct val="100000"/>
              </a:lnSpc>
              <a:spcBef>
                <a:spcPts val="70"/>
              </a:spcBef>
            </a:pPr>
            <a:r>
              <a:rPr sz="500" spc="-5" dirty="0">
                <a:solidFill>
                  <a:srgbClr val="231F20"/>
                </a:solidFill>
                <a:latin typeface="Trebuchet MS"/>
                <a:cs typeface="Trebuchet MS"/>
              </a:rPr>
              <a:t>Diseñado por: Comunicaciones </a:t>
            </a:r>
            <a:r>
              <a:rPr sz="500" dirty="0">
                <a:solidFill>
                  <a:srgbClr val="231F20"/>
                </a:solidFill>
                <a:latin typeface="Trebuchet MS"/>
                <a:cs typeface="Trebuchet MS"/>
              </a:rPr>
              <a:t>Estratégicas</a:t>
            </a:r>
            <a:r>
              <a:rPr sz="500" spc="-75" dirty="0">
                <a:solidFill>
                  <a:srgbClr val="231F20"/>
                </a:solidFill>
                <a:latin typeface="Trebuchet MS"/>
                <a:cs typeface="Trebuchet MS"/>
              </a:rPr>
              <a:t> </a:t>
            </a:r>
            <a:r>
              <a:rPr sz="500" dirty="0">
                <a:solidFill>
                  <a:srgbClr val="231F20"/>
                </a:solidFill>
                <a:latin typeface="Trebuchet MS"/>
                <a:cs typeface="Trebuchet MS"/>
              </a:rPr>
              <a:t>ALFM</a:t>
            </a:r>
            <a:endParaRPr sz="500">
              <a:latin typeface="Trebuchet MS"/>
              <a:cs typeface="Trebuchet MS"/>
            </a:endParaRPr>
          </a:p>
        </p:txBody>
      </p:sp>
      <p:sp>
        <p:nvSpPr>
          <p:cNvPr id="8" name="object 8"/>
          <p:cNvSpPr/>
          <p:nvPr/>
        </p:nvSpPr>
        <p:spPr>
          <a:xfrm>
            <a:off x="0" y="0"/>
            <a:ext cx="12192000" cy="3558540"/>
          </a:xfrm>
          <a:custGeom>
            <a:avLst/>
            <a:gdLst/>
            <a:ahLst/>
            <a:cxnLst/>
            <a:rect l="l" t="t" r="r" b="b"/>
            <a:pathLst>
              <a:path w="12192000" h="3558540">
                <a:moveTo>
                  <a:pt x="4276153" y="0"/>
                </a:moveTo>
                <a:lnTo>
                  <a:pt x="0" y="0"/>
                </a:lnTo>
                <a:lnTo>
                  <a:pt x="0" y="3558286"/>
                </a:lnTo>
                <a:lnTo>
                  <a:pt x="12192000" y="3558286"/>
                </a:lnTo>
                <a:lnTo>
                  <a:pt x="12192000" y="3256622"/>
                </a:lnTo>
                <a:lnTo>
                  <a:pt x="5610758" y="3256622"/>
                </a:lnTo>
                <a:lnTo>
                  <a:pt x="4276153" y="0"/>
                </a:lnTo>
                <a:close/>
              </a:path>
            </a:pathLst>
          </a:custGeom>
          <a:solidFill>
            <a:srgbClr val="21A8E0"/>
          </a:solidFill>
        </p:spPr>
        <p:txBody>
          <a:bodyPr wrap="square" lIns="0" tIns="0" rIns="0" bIns="0" rtlCol="0"/>
          <a:lstStyle/>
          <a:p>
            <a:endParaRPr/>
          </a:p>
        </p:txBody>
      </p:sp>
      <p:sp>
        <p:nvSpPr>
          <p:cNvPr id="12" name="object 12"/>
          <p:cNvSpPr txBox="1"/>
          <p:nvPr/>
        </p:nvSpPr>
        <p:spPr>
          <a:xfrm>
            <a:off x="1857418" y="2235646"/>
            <a:ext cx="1819910" cy="166712"/>
          </a:xfrm>
          <a:prstGeom prst="rect">
            <a:avLst/>
          </a:prstGeom>
        </p:spPr>
        <p:txBody>
          <a:bodyPr vert="horz" wrap="square" lIns="0" tIns="12700" rIns="0" bIns="0" rtlCol="0">
            <a:spAutoFit/>
          </a:bodyPr>
          <a:lstStyle/>
          <a:p>
            <a:pPr marL="12700">
              <a:lnSpc>
                <a:spcPct val="100000"/>
              </a:lnSpc>
              <a:spcBef>
                <a:spcPts val="100"/>
              </a:spcBef>
            </a:pPr>
            <a:r>
              <a:rPr lang="es-CO" sz="1000" dirty="0">
                <a:latin typeface="Lato"/>
                <a:cs typeface="Lato"/>
              </a:rPr>
              <a:t>Regional Sur</a:t>
            </a:r>
            <a:endParaRPr sz="1000" dirty="0">
              <a:latin typeface="Lato"/>
              <a:cs typeface="Lato"/>
            </a:endParaRPr>
          </a:p>
        </p:txBody>
      </p:sp>
      <p:sp>
        <p:nvSpPr>
          <p:cNvPr id="13" name="object 13"/>
          <p:cNvSpPr txBox="1"/>
          <p:nvPr/>
        </p:nvSpPr>
        <p:spPr>
          <a:xfrm>
            <a:off x="7025003" y="2577170"/>
            <a:ext cx="359727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231F20"/>
                </a:solidFill>
                <a:latin typeface="Arial Black"/>
                <a:cs typeface="Arial Black"/>
              </a:rPr>
              <a:t>Síguenos </a:t>
            </a:r>
            <a:r>
              <a:rPr sz="1400" dirty="0">
                <a:solidFill>
                  <a:srgbClr val="231F20"/>
                </a:solidFill>
                <a:latin typeface="Arial Black"/>
                <a:cs typeface="Arial Black"/>
              </a:rPr>
              <a:t>en nuestras redes</a:t>
            </a:r>
            <a:r>
              <a:rPr sz="1400" spc="-70" dirty="0">
                <a:solidFill>
                  <a:srgbClr val="231F20"/>
                </a:solidFill>
                <a:latin typeface="Arial Black"/>
                <a:cs typeface="Arial Black"/>
              </a:rPr>
              <a:t> </a:t>
            </a:r>
            <a:r>
              <a:rPr sz="1400" dirty="0">
                <a:solidFill>
                  <a:srgbClr val="231F20"/>
                </a:solidFill>
                <a:latin typeface="Arial Black"/>
                <a:cs typeface="Arial Black"/>
              </a:rPr>
              <a:t>sociales</a:t>
            </a:r>
            <a:endParaRPr sz="1400" dirty="0">
              <a:latin typeface="Arial Black"/>
              <a:cs typeface="Arial Black"/>
            </a:endParaRPr>
          </a:p>
        </p:txBody>
      </p:sp>
      <p:sp>
        <p:nvSpPr>
          <p:cNvPr id="14" name="object 14"/>
          <p:cNvSpPr txBox="1">
            <a:spLocks noGrp="1"/>
          </p:cNvSpPr>
          <p:nvPr>
            <p:ph type="title"/>
          </p:nvPr>
        </p:nvSpPr>
        <p:spPr>
          <a:xfrm>
            <a:off x="712049" y="1602667"/>
            <a:ext cx="2947035" cy="541020"/>
          </a:xfrm>
          <a:prstGeom prst="rect">
            <a:avLst/>
          </a:prstGeom>
        </p:spPr>
        <p:txBody>
          <a:bodyPr vert="horz" wrap="square" lIns="0" tIns="12700" rIns="0" bIns="0" rtlCol="0">
            <a:spAutoFit/>
          </a:bodyPr>
          <a:lstStyle/>
          <a:p>
            <a:pPr marR="5080" algn="r">
              <a:lnSpc>
                <a:spcPts val="2030"/>
              </a:lnSpc>
              <a:spcBef>
                <a:spcPts val="100"/>
              </a:spcBef>
            </a:pPr>
            <a:r>
              <a:rPr dirty="0">
                <a:solidFill>
                  <a:srgbClr val="003755"/>
                </a:solidFill>
              </a:rPr>
              <a:t>Gracias </a:t>
            </a:r>
            <a:r>
              <a:rPr dirty="0"/>
              <a:t>por la</a:t>
            </a:r>
            <a:r>
              <a:rPr spc="-75" dirty="0"/>
              <a:t> </a:t>
            </a:r>
            <a:r>
              <a:rPr spc="-5" dirty="0"/>
              <a:t>atención</a:t>
            </a:r>
          </a:p>
          <a:p>
            <a:pPr marR="5080" algn="r">
              <a:lnSpc>
                <a:spcPts val="2030"/>
              </a:lnSpc>
            </a:pPr>
            <a:r>
              <a:rPr dirty="0"/>
              <a:t>p</a:t>
            </a:r>
            <a:r>
              <a:rPr spc="25" dirty="0"/>
              <a:t>r</a:t>
            </a:r>
            <a:r>
              <a:rPr dirty="0"/>
              <a:t>estada</a:t>
            </a:r>
          </a:p>
        </p:txBody>
      </p:sp>
      <p:sp>
        <p:nvSpPr>
          <p:cNvPr id="15" name="object 15"/>
          <p:cNvSpPr/>
          <p:nvPr/>
        </p:nvSpPr>
        <p:spPr>
          <a:xfrm>
            <a:off x="2385888" y="2206645"/>
            <a:ext cx="1280160" cy="0"/>
          </a:xfrm>
          <a:custGeom>
            <a:avLst/>
            <a:gdLst/>
            <a:ahLst/>
            <a:cxnLst/>
            <a:rect l="l" t="t" r="r" b="b"/>
            <a:pathLst>
              <a:path w="1280160">
                <a:moveTo>
                  <a:pt x="0" y="0"/>
                </a:moveTo>
                <a:lnTo>
                  <a:pt x="1280160" y="0"/>
                </a:lnTo>
              </a:path>
            </a:pathLst>
          </a:custGeom>
          <a:ln w="12700">
            <a:solidFill>
              <a:srgbClr val="FFFFFF"/>
            </a:solidFill>
          </a:ln>
        </p:spPr>
        <p:txBody>
          <a:bodyPr wrap="square" lIns="0" tIns="0" rIns="0" bIns="0" rtlCol="0"/>
          <a:lstStyle/>
          <a:p>
            <a:endParaRPr/>
          </a:p>
        </p:txBody>
      </p:sp>
      <p:sp>
        <p:nvSpPr>
          <p:cNvPr id="16" name="object 16"/>
          <p:cNvSpPr/>
          <p:nvPr/>
        </p:nvSpPr>
        <p:spPr>
          <a:xfrm>
            <a:off x="0" y="4543780"/>
            <a:ext cx="12192000" cy="501015"/>
          </a:xfrm>
          <a:custGeom>
            <a:avLst/>
            <a:gdLst/>
            <a:ahLst/>
            <a:cxnLst/>
            <a:rect l="l" t="t" r="r" b="b"/>
            <a:pathLst>
              <a:path w="12192000" h="501014">
                <a:moveTo>
                  <a:pt x="12192000" y="500506"/>
                </a:moveTo>
                <a:lnTo>
                  <a:pt x="0" y="500506"/>
                </a:lnTo>
                <a:lnTo>
                  <a:pt x="0" y="0"/>
                </a:lnTo>
                <a:lnTo>
                  <a:pt x="12192000" y="0"/>
                </a:lnTo>
                <a:lnTo>
                  <a:pt x="12192000" y="500506"/>
                </a:lnTo>
                <a:close/>
              </a:path>
            </a:pathLst>
          </a:custGeom>
          <a:solidFill>
            <a:srgbClr val="FFFFFF">
              <a:alpha val="39999"/>
            </a:srgbClr>
          </a:solidFill>
        </p:spPr>
        <p:txBody>
          <a:bodyPr wrap="square" lIns="0" tIns="0" rIns="0" bIns="0" rtlCol="0"/>
          <a:lstStyle/>
          <a:p>
            <a:endParaRPr/>
          </a:p>
        </p:txBody>
      </p:sp>
      <p:sp>
        <p:nvSpPr>
          <p:cNvPr id="17" name="object 17"/>
          <p:cNvSpPr txBox="1"/>
          <p:nvPr/>
        </p:nvSpPr>
        <p:spPr>
          <a:xfrm>
            <a:off x="670049" y="4721721"/>
            <a:ext cx="3062605" cy="177800"/>
          </a:xfrm>
          <a:prstGeom prst="rect">
            <a:avLst/>
          </a:prstGeom>
        </p:spPr>
        <p:txBody>
          <a:bodyPr vert="horz" wrap="square" lIns="0" tIns="12700" rIns="0" bIns="0" rtlCol="0">
            <a:spAutoFit/>
          </a:bodyPr>
          <a:lstStyle/>
          <a:p>
            <a:pPr marL="12700">
              <a:lnSpc>
                <a:spcPct val="100000"/>
              </a:lnSpc>
              <a:spcBef>
                <a:spcPts val="100"/>
              </a:spcBef>
            </a:pPr>
            <a:r>
              <a:rPr sz="1000" b="1" spc="-15" dirty="0">
                <a:solidFill>
                  <a:srgbClr val="FFFFFF"/>
                </a:solidFill>
                <a:latin typeface="Lato"/>
                <a:cs typeface="Lato"/>
              </a:rPr>
              <a:t>¡Trabajamos </a:t>
            </a:r>
            <a:r>
              <a:rPr sz="1000" b="1" dirty="0">
                <a:solidFill>
                  <a:srgbClr val="FFFFFF"/>
                </a:solidFill>
                <a:latin typeface="Lato"/>
                <a:cs typeface="Lato"/>
              </a:rPr>
              <a:t>con </a:t>
            </a:r>
            <a:r>
              <a:rPr sz="1000" b="1" spc="-5" dirty="0">
                <a:solidFill>
                  <a:srgbClr val="FFFFFF"/>
                </a:solidFill>
                <a:latin typeface="Lato"/>
                <a:cs typeface="Lato"/>
              </a:rPr>
              <a:t>orgullo </a:t>
            </a:r>
            <a:r>
              <a:rPr sz="1000" b="1" spc="-10" dirty="0">
                <a:solidFill>
                  <a:srgbClr val="FFFFFF"/>
                </a:solidFill>
                <a:latin typeface="Lato"/>
                <a:cs typeface="Lato"/>
              </a:rPr>
              <a:t>para </a:t>
            </a:r>
            <a:r>
              <a:rPr sz="1000" b="1" dirty="0">
                <a:solidFill>
                  <a:srgbClr val="FFFFFF"/>
                </a:solidFill>
                <a:latin typeface="Lato"/>
                <a:cs typeface="Lato"/>
              </a:rPr>
              <a:t>los Héroes de</a:t>
            </a:r>
            <a:r>
              <a:rPr sz="1000" b="1" spc="-35" dirty="0">
                <a:solidFill>
                  <a:srgbClr val="FFFFFF"/>
                </a:solidFill>
                <a:latin typeface="Lato"/>
                <a:cs typeface="Lato"/>
              </a:rPr>
              <a:t> </a:t>
            </a:r>
            <a:r>
              <a:rPr sz="1000" b="1" spc="-5" dirty="0">
                <a:solidFill>
                  <a:srgbClr val="FFFFFF"/>
                </a:solidFill>
                <a:latin typeface="Lato"/>
                <a:cs typeface="Lato"/>
              </a:rPr>
              <a:t>Colombia!</a:t>
            </a:r>
            <a:endParaRPr sz="1000">
              <a:latin typeface="Lato"/>
              <a:cs typeface="Lato"/>
            </a:endParaRPr>
          </a:p>
        </p:txBody>
      </p:sp>
      <p:sp>
        <p:nvSpPr>
          <p:cNvPr id="23" name="object 23"/>
          <p:cNvSpPr/>
          <p:nvPr/>
        </p:nvSpPr>
        <p:spPr>
          <a:xfrm>
            <a:off x="6558248" y="5236799"/>
            <a:ext cx="5634355" cy="1621790"/>
          </a:xfrm>
          <a:custGeom>
            <a:avLst/>
            <a:gdLst/>
            <a:ahLst/>
            <a:cxnLst/>
            <a:rect l="l" t="t" r="r" b="b"/>
            <a:pathLst>
              <a:path w="5634355" h="1621790">
                <a:moveTo>
                  <a:pt x="5633758" y="0"/>
                </a:moveTo>
                <a:lnTo>
                  <a:pt x="0" y="0"/>
                </a:lnTo>
                <a:lnTo>
                  <a:pt x="722058" y="1621193"/>
                </a:lnTo>
                <a:lnTo>
                  <a:pt x="5633758" y="1621193"/>
                </a:lnTo>
                <a:lnTo>
                  <a:pt x="5633758" y="0"/>
                </a:lnTo>
                <a:close/>
              </a:path>
            </a:pathLst>
          </a:custGeom>
          <a:solidFill>
            <a:srgbClr val="21A8E0"/>
          </a:solidFill>
        </p:spPr>
        <p:txBody>
          <a:bodyPr wrap="square" lIns="0" tIns="0" rIns="0" bIns="0" rtlCol="0"/>
          <a:lstStyle/>
          <a:p>
            <a:endParaRPr/>
          </a:p>
        </p:txBody>
      </p:sp>
      <p:sp>
        <p:nvSpPr>
          <p:cNvPr id="24" name="object 24"/>
          <p:cNvSpPr txBox="1"/>
          <p:nvPr/>
        </p:nvSpPr>
        <p:spPr>
          <a:xfrm>
            <a:off x="8775855" y="6032938"/>
            <a:ext cx="2442845" cy="228268"/>
          </a:xfrm>
          <a:prstGeom prst="rect">
            <a:avLst/>
          </a:prstGeom>
        </p:spPr>
        <p:txBody>
          <a:bodyPr vert="horz" wrap="square" lIns="0" tIns="12700" rIns="0" bIns="0" rtlCol="0">
            <a:spAutoFit/>
          </a:bodyPr>
          <a:lstStyle/>
          <a:p>
            <a:pPr marL="12700">
              <a:lnSpc>
                <a:spcPct val="100000"/>
              </a:lnSpc>
              <a:spcBef>
                <a:spcPts val="100"/>
              </a:spcBef>
            </a:pPr>
            <a:r>
              <a:rPr lang="es-CO" sz="1400" b="1" spc="-5" dirty="0">
                <a:solidFill>
                  <a:schemeClr val="bg1"/>
                </a:solidFill>
                <a:latin typeface="Microsoft New Tai Lue"/>
                <a:cs typeface="Microsoft New Tai Lue"/>
              </a:rPr>
              <a:t>www.agencialogistica.gov.co</a:t>
            </a:r>
            <a:endParaRPr sz="1400" b="1" dirty="0">
              <a:solidFill>
                <a:schemeClr val="bg1"/>
              </a:solidFill>
              <a:latin typeface="Microsoft New Tai Lue"/>
              <a:cs typeface="Microsoft New Tai Lue"/>
            </a:endParaRPr>
          </a:p>
        </p:txBody>
      </p:sp>
      <p:sp>
        <p:nvSpPr>
          <p:cNvPr id="25" name="object 16"/>
          <p:cNvSpPr/>
          <p:nvPr/>
        </p:nvSpPr>
        <p:spPr>
          <a:xfrm>
            <a:off x="3505200" y="5546472"/>
            <a:ext cx="0" cy="860425"/>
          </a:xfrm>
          <a:custGeom>
            <a:avLst/>
            <a:gdLst/>
            <a:ahLst/>
            <a:cxnLst/>
            <a:rect l="l" t="t" r="r" b="b"/>
            <a:pathLst>
              <a:path h="860425">
                <a:moveTo>
                  <a:pt x="0" y="0"/>
                </a:moveTo>
                <a:lnTo>
                  <a:pt x="0" y="860107"/>
                </a:lnTo>
              </a:path>
            </a:pathLst>
          </a:custGeom>
          <a:ln w="12700">
            <a:solidFill>
              <a:srgbClr val="27AAE1"/>
            </a:solidFill>
          </a:ln>
        </p:spPr>
        <p:txBody>
          <a:bodyPr wrap="square" lIns="0" tIns="0" rIns="0" bIns="0" rtlCol="0"/>
          <a:lstStyle/>
          <a:p>
            <a:endParaRPr/>
          </a:p>
        </p:txBody>
      </p:sp>
      <p:sp>
        <p:nvSpPr>
          <p:cNvPr id="26" name="object 18"/>
          <p:cNvSpPr/>
          <p:nvPr/>
        </p:nvSpPr>
        <p:spPr>
          <a:xfrm>
            <a:off x="177231" y="5574219"/>
            <a:ext cx="242255" cy="242262"/>
          </a:xfrm>
          <a:prstGeom prst="rect">
            <a:avLst/>
          </a:prstGeom>
          <a:blipFill>
            <a:blip r:embed="rId4" cstate="print"/>
            <a:stretch>
              <a:fillRect/>
            </a:stretch>
          </a:blipFill>
        </p:spPr>
        <p:txBody>
          <a:bodyPr wrap="square" lIns="0" tIns="0" rIns="0" bIns="0" rtlCol="0"/>
          <a:lstStyle/>
          <a:p>
            <a:endParaRPr/>
          </a:p>
        </p:txBody>
      </p:sp>
      <p:sp>
        <p:nvSpPr>
          <p:cNvPr id="27" name="object 22"/>
          <p:cNvSpPr txBox="1"/>
          <p:nvPr/>
        </p:nvSpPr>
        <p:spPr>
          <a:xfrm>
            <a:off x="4020884" y="5574219"/>
            <a:ext cx="2084070" cy="635000"/>
          </a:xfrm>
          <a:prstGeom prst="rect">
            <a:avLst/>
          </a:prstGeom>
        </p:spPr>
        <p:txBody>
          <a:bodyPr vert="horz" wrap="square" lIns="0" tIns="12700" rIns="0" bIns="0" rtlCol="0">
            <a:spAutoFit/>
          </a:bodyPr>
          <a:lstStyle/>
          <a:p>
            <a:pPr marL="12700">
              <a:lnSpc>
                <a:spcPct val="100000"/>
              </a:lnSpc>
              <a:spcBef>
                <a:spcPts val="100"/>
              </a:spcBef>
            </a:pPr>
            <a:r>
              <a:rPr sz="1000" b="0" spc="-5" dirty="0">
                <a:solidFill>
                  <a:srgbClr val="231F20"/>
                </a:solidFill>
                <a:latin typeface="Trebuchet MS" panose="020B0603020202020204" pitchFamily="34" charset="0"/>
                <a:cs typeface="Arial" panose="020B0604020202020204" pitchFamily="34" charset="0"/>
              </a:rPr>
              <a:t>SEDE</a:t>
            </a:r>
            <a:r>
              <a:rPr sz="1000" b="0" spc="-10" dirty="0">
                <a:solidFill>
                  <a:srgbClr val="231F20"/>
                </a:solidFill>
                <a:latin typeface="Trebuchet MS" panose="020B0603020202020204" pitchFamily="34" charset="0"/>
                <a:cs typeface="Arial" panose="020B0604020202020204" pitchFamily="34" charset="0"/>
              </a:rPr>
              <a:t> </a:t>
            </a:r>
            <a:r>
              <a:rPr sz="1000" b="0" spc="-15" dirty="0">
                <a:solidFill>
                  <a:srgbClr val="231F20"/>
                </a:solidFill>
                <a:latin typeface="Trebuchet MS" panose="020B0603020202020204" pitchFamily="34" charset="0"/>
                <a:cs typeface="Arial" panose="020B0604020202020204" pitchFamily="34" charset="0"/>
              </a:rPr>
              <a:t>PRINCIPAL</a:t>
            </a:r>
            <a:endParaRPr sz="1000" dirty="0">
              <a:latin typeface="Trebuchet MS" panose="020B0603020202020204" pitchFamily="34" charset="0"/>
              <a:cs typeface="Arial" panose="020B0604020202020204" pitchFamily="34" charset="0"/>
            </a:endParaRPr>
          </a:p>
          <a:p>
            <a:pPr marL="12700" marR="5080">
              <a:lnSpc>
                <a:spcPct val="100000"/>
              </a:lnSpc>
            </a:pPr>
            <a:r>
              <a:rPr sz="1000" b="0" dirty="0">
                <a:solidFill>
                  <a:srgbClr val="231F20"/>
                </a:solidFill>
                <a:latin typeface="Trebuchet MS" panose="020B0603020202020204" pitchFamily="34" charset="0"/>
                <a:cs typeface="Arial" panose="020B0604020202020204" pitchFamily="34" charset="0"/>
              </a:rPr>
              <a:t>Dirección: </a:t>
            </a:r>
            <a:r>
              <a:rPr sz="1000" b="0" spc="-5" dirty="0">
                <a:solidFill>
                  <a:srgbClr val="231F20"/>
                </a:solidFill>
                <a:latin typeface="Trebuchet MS" panose="020B0603020202020204" pitchFamily="34" charset="0"/>
                <a:cs typeface="Arial" panose="020B0604020202020204" pitchFamily="34" charset="0"/>
              </a:rPr>
              <a:t>Sede Principal: Calle </a:t>
            </a:r>
            <a:r>
              <a:rPr sz="1000" b="0" dirty="0">
                <a:solidFill>
                  <a:srgbClr val="231F20"/>
                </a:solidFill>
                <a:latin typeface="Trebuchet MS" panose="020B0603020202020204" pitchFamily="34" charset="0"/>
                <a:cs typeface="Arial" panose="020B0604020202020204" pitchFamily="34" charset="0"/>
              </a:rPr>
              <a:t>95 No.  13-08</a:t>
            </a:r>
            <a:endParaRPr sz="1000" dirty="0">
              <a:latin typeface="Trebuchet MS" panose="020B0603020202020204" pitchFamily="34" charset="0"/>
              <a:cs typeface="Arial" panose="020B0604020202020204" pitchFamily="34" charset="0"/>
            </a:endParaRPr>
          </a:p>
          <a:p>
            <a:pPr marL="12700">
              <a:lnSpc>
                <a:spcPct val="100000"/>
              </a:lnSpc>
            </a:pPr>
            <a:r>
              <a:rPr sz="1000" b="0" spc="-5" dirty="0">
                <a:solidFill>
                  <a:srgbClr val="231F20"/>
                </a:solidFill>
                <a:latin typeface="Trebuchet MS" panose="020B0603020202020204" pitchFamily="34" charset="0"/>
                <a:cs typeface="Arial" panose="020B0604020202020204" pitchFamily="34" charset="0"/>
              </a:rPr>
              <a:t>Código Postal </a:t>
            </a:r>
            <a:r>
              <a:rPr sz="1000" b="0" dirty="0">
                <a:solidFill>
                  <a:srgbClr val="231F20"/>
                </a:solidFill>
                <a:latin typeface="Trebuchet MS" panose="020B0603020202020204" pitchFamily="34" charset="0"/>
                <a:cs typeface="Arial" panose="020B0604020202020204" pitchFamily="34" charset="0"/>
              </a:rPr>
              <a:t>110221</a:t>
            </a:r>
            <a:endParaRPr sz="1000" dirty="0">
              <a:latin typeface="Trebuchet MS" panose="020B0603020202020204" pitchFamily="34" charset="0"/>
              <a:cs typeface="Arial" panose="020B0604020202020204" pitchFamily="34" charset="0"/>
            </a:endParaRPr>
          </a:p>
        </p:txBody>
      </p:sp>
      <p:sp>
        <p:nvSpPr>
          <p:cNvPr id="28" name="object 23"/>
          <p:cNvSpPr txBox="1"/>
          <p:nvPr/>
        </p:nvSpPr>
        <p:spPr>
          <a:xfrm>
            <a:off x="256783" y="5550841"/>
            <a:ext cx="3166493" cy="751488"/>
          </a:xfrm>
          <a:prstGeom prst="rect">
            <a:avLst/>
          </a:prstGeom>
        </p:spPr>
        <p:txBody>
          <a:bodyPr vert="horz" wrap="square" lIns="0" tIns="12700" rIns="0" bIns="0" rtlCol="0">
            <a:spAutoFit/>
          </a:bodyPr>
          <a:lstStyle/>
          <a:p>
            <a:pPr marL="12700">
              <a:lnSpc>
                <a:spcPct val="100000"/>
              </a:lnSpc>
              <a:spcBef>
                <a:spcPts val="100"/>
              </a:spcBef>
              <a:tabLst>
                <a:tab pos="227965" algn="l"/>
              </a:tabLst>
            </a:pPr>
            <a:r>
              <a:rPr sz="800" b="0" u="dbl" dirty="0">
                <a:solidFill>
                  <a:srgbClr val="231F20"/>
                </a:solidFill>
                <a:uFill>
                  <a:solidFill>
                    <a:srgbClr val="27AAE1"/>
                  </a:solidFill>
                </a:uFill>
                <a:latin typeface="Trebuchet MS" panose="020B0603020202020204" pitchFamily="34" charset="0"/>
                <a:cs typeface="Arial" panose="020B0604020202020204" pitchFamily="34" charset="0"/>
              </a:rPr>
              <a:t>  </a:t>
            </a:r>
            <a:r>
              <a:rPr sz="800" b="0" u="dbl" spc="-10" dirty="0">
                <a:solidFill>
                  <a:srgbClr val="231F20"/>
                </a:solidFill>
                <a:uFill>
                  <a:solidFill>
                    <a:srgbClr val="27AAE1"/>
                  </a:solidFill>
                </a:uFill>
                <a:latin typeface="Trebuchet MS" panose="020B0603020202020204" pitchFamily="34" charset="0"/>
                <a:cs typeface="Arial" panose="020B0604020202020204" pitchFamily="34" charset="0"/>
              </a:rPr>
              <a:t> </a:t>
            </a:r>
            <a:r>
              <a:rPr sz="800" b="0" dirty="0">
                <a:solidFill>
                  <a:srgbClr val="231F20"/>
                </a:solidFill>
                <a:latin typeface="Trebuchet MS" panose="020B0603020202020204" pitchFamily="34" charset="0"/>
                <a:cs typeface="Arial" panose="020B0604020202020204" pitchFamily="34" charset="0"/>
              </a:rPr>
              <a:t>	</a:t>
            </a:r>
            <a:r>
              <a:rPr sz="800" b="0" spc="-25" dirty="0">
                <a:solidFill>
                  <a:srgbClr val="231F20"/>
                </a:solidFill>
                <a:latin typeface="Trebuchet MS" panose="020B0603020202020204" pitchFamily="34" charset="0"/>
                <a:cs typeface="Arial" panose="020B0604020202020204" pitchFamily="34" charset="0"/>
              </a:rPr>
              <a:t>DATOS </a:t>
            </a:r>
            <a:r>
              <a:rPr sz="800" b="0" dirty="0">
                <a:solidFill>
                  <a:srgbClr val="231F20"/>
                </a:solidFill>
                <a:latin typeface="Trebuchet MS" panose="020B0603020202020204" pitchFamily="34" charset="0"/>
                <a:cs typeface="Arial" panose="020B0604020202020204" pitchFamily="34" charset="0"/>
              </a:rPr>
              <a:t>DE</a:t>
            </a:r>
            <a:r>
              <a:rPr sz="800" b="0" spc="20" dirty="0">
                <a:solidFill>
                  <a:srgbClr val="231F20"/>
                </a:solidFill>
                <a:latin typeface="Trebuchet MS" panose="020B0603020202020204" pitchFamily="34" charset="0"/>
                <a:cs typeface="Arial" panose="020B0604020202020204" pitchFamily="34" charset="0"/>
              </a:rPr>
              <a:t> </a:t>
            </a:r>
            <a:r>
              <a:rPr sz="800" b="0" spc="-20" dirty="0">
                <a:solidFill>
                  <a:srgbClr val="231F20"/>
                </a:solidFill>
                <a:latin typeface="Trebuchet MS" panose="020B0603020202020204" pitchFamily="34" charset="0"/>
                <a:cs typeface="Arial" panose="020B0604020202020204" pitchFamily="34" charset="0"/>
              </a:rPr>
              <a:t>CONTACTO</a:t>
            </a:r>
            <a:endParaRPr sz="800" dirty="0">
              <a:latin typeface="Trebuchet MS" panose="020B0603020202020204" pitchFamily="34" charset="0"/>
              <a:cs typeface="Arial" panose="020B0604020202020204" pitchFamily="34" charset="0"/>
            </a:endParaRPr>
          </a:p>
          <a:p>
            <a:pPr marL="228600">
              <a:lnSpc>
                <a:spcPct val="100000"/>
              </a:lnSpc>
            </a:pPr>
            <a:r>
              <a:rPr sz="800" b="0" spc="-5" dirty="0">
                <a:solidFill>
                  <a:srgbClr val="231F20"/>
                </a:solidFill>
                <a:latin typeface="Trebuchet MS" panose="020B0603020202020204" pitchFamily="34" charset="0"/>
                <a:cs typeface="Arial" panose="020B0604020202020204" pitchFamily="34" charset="0"/>
              </a:rPr>
              <a:t>PBX </a:t>
            </a:r>
            <a:r>
              <a:rPr sz="800" b="0" dirty="0">
                <a:solidFill>
                  <a:srgbClr val="231F20"/>
                </a:solidFill>
                <a:latin typeface="Trebuchet MS" panose="020B0603020202020204" pitchFamily="34" charset="0"/>
                <a:cs typeface="Arial" panose="020B0604020202020204" pitchFamily="34" charset="0"/>
              </a:rPr>
              <a:t>(571) 6510420 </a:t>
            </a:r>
            <a:r>
              <a:rPr sz="800" b="0" spc="-5" dirty="0">
                <a:solidFill>
                  <a:srgbClr val="231F20"/>
                </a:solidFill>
                <a:latin typeface="Trebuchet MS" panose="020B0603020202020204" pitchFamily="34" charset="0"/>
                <a:cs typeface="Arial" panose="020B0604020202020204" pitchFamily="34" charset="0"/>
              </a:rPr>
              <a:t>al </a:t>
            </a:r>
            <a:r>
              <a:rPr sz="800" b="0" dirty="0">
                <a:solidFill>
                  <a:srgbClr val="231F20"/>
                </a:solidFill>
                <a:latin typeface="Trebuchet MS" panose="020B0603020202020204" pitchFamily="34" charset="0"/>
                <a:cs typeface="Arial" panose="020B0604020202020204" pitchFamily="34" charset="0"/>
              </a:rPr>
              <a:t>6510449</a:t>
            </a:r>
            <a:r>
              <a:rPr sz="800" b="0" spc="-10" dirty="0">
                <a:solidFill>
                  <a:srgbClr val="231F20"/>
                </a:solidFill>
                <a:latin typeface="Trebuchet MS" panose="020B0603020202020204" pitchFamily="34" charset="0"/>
                <a:cs typeface="Arial" panose="020B0604020202020204" pitchFamily="34" charset="0"/>
              </a:rPr>
              <a:t> </a:t>
            </a:r>
            <a:r>
              <a:rPr sz="800" b="0" dirty="0">
                <a:solidFill>
                  <a:srgbClr val="231F20"/>
                </a:solidFill>
                <a:latin typeface="Trebuchet MS" panose="020B0603020202020204" pitchFamily="34" charset="0"/>
                <a:cs typeface="Arial" panose="020B0604020202020204" pitchFamily="34" charset="0"/>
              </a:rPr>
              <a:t>Bogotá</a:t>
            </a:r>
            <a:endParaRPr sz="800" dirty="0">
              <a:latin typeface="Trebuchet MS" panose="020B0603020202020204" pitchFamily="34" charset="0"/>
              <a:cs typeface="Arial" panose="020B0604020202020204" pitchFamily="34" charset="0"/>
            </a:endParaRPr>
          </a:p>
          <a:p>
            <a:pPr marL="228600" marR="970915">
              <a:lnSpc>
                <a:spcPct val="100000"/>
              </a:lnSpc>
            </a:pPr>
            <a:r>
              <a:rPr sz="800" b="0" spc="-5" dirty="0">
                <a:solidFill>
                  <a:srgbClr val="231F20"/>
                </a:solidFill>
                <a:latin typeface="Trebuchet MS" panose="020B0603020202020204" pitchFamily="34" charset="0"/>
                <a:cs typeface="Arial" panose="020B0604020202020204" pitchFamily="34" charset="0"/>
                <a:hlinkClick r:id="rId5"/>
              </a:rPr>
              <a:t>denuncie@agencialogistica.gov.co </a:t>
            </a:r>
            <a:r>
              <a:rPr sz="800" b="0" spc="-5" dirty="0">
                <a:solidFill>
                  <a:srgbClr val="231F20"/>
                </a:solidFill>
                <a:latin typeface="Trebuchet MS" panose="020B0603020202020204" pitchFamily="34" charset="0"/>
                <a:cs typeface="Arial" panose="020B0604020202020204" pitchFamily="34" charset="0"/>
              </a:rPr>
              <a:t> </a:t>
            </a:r>
            <a:r>
              <a:rPr sz="800" b="0" spc="-5" dirty="0">
                <a:solidFill>
                  <a:srgbClr val="231F20"/>
                </a:solidFill>
                <a:latin typeface="Trebuchet MS" panose="020B0603020202020204" pitchFamily="34" charset="0"/>
                <a:cs typeface="Arial" panose="020B0604020202020204" pitchFamily="34" charset="0"/>
                <a:hlinkClick r:id="rId6"/>
              </a:rPr>
              <a:t>contactenos@agencialogistica.gov.co </a:t>
            </a:r>
            <a:r>
              <a:rPr sz="800" b="0" spc="-5" dirty="0">
                <a:solidFill>
                  <a:srgbClr val="231F20"/>
                </a:solidFill>
                <a:latin typeface="Trebuchet MS" panose="020B0603020202020204" pitchFamily="34" charset="0"/>
                <a:cs typeface="Arial" panose="020B0604020202020204" pitchFamily="34" charset="0"/>
              </a:rPr>
              <a:t> </a:t>
            </a:r>
            <a:r>
              <a:rPr sz="800" b="0" spc="-5" dirty="0">
                <a:solidFill>
                  <a:srgbClr val="231F20"/>
                </a:solidFill>
                <a:latin typeface="Trebuchet MS" panose="020B0603020202020204" pitchFamily="34" charset="0"/>
                <a:cs typeface="Arial" panose="020B0604020202020204" pitchFamily="34" charset="0"/>
                <a:hlinkClick r:id="rId7"/>
              </a:rPr>
              <a:t>notiﬁcaciones@agencialogistica.gov.co</a:t>
            </a:r>
            <a:endParaRPr sz="800" dirty="0">
              <a:latin typeface="Trebuchet MS" panose="020B0603020202020204" pitchFamily="34" charset="0"/>
              <a:cs typeface="Arial" panose="020B0604020202020204" pitchFamily="34" charset="0"/>
            </a:endParaRPr>
          </a:p>
          <a:p>
            <a:pPr marL="228600">
              <a:lnSpc>
                <a:spcPct val="100000"/>
              </a:lnSpc>
            </a:pPr>
            <a:r>
              <a:rPr sz="800" b="0" spc="-5" dirty="0">
                <a:solidFill>
                  <a:srgbClr val="231F20"/>
                </a:solidFill>
                <a:latin typeface="Trebuchet MS" panose="020B0603020202020204" pitchFamily="34" charset="0"/>
                <a:cs typeface="Arial" panose="020B0604020202020204" pitchFamily="34" charset="0"/>
              </a:rPr>
              <a:t>Horario </a:t>
            </a:r>
            <a:r>
              <a:rPr sz="800" b="0" dirty="0">
                <a:solidFill>
                  <a:srgbClr val="231F20"/>
                </a:solidFill>
                <a:latin typeface="Trebuchet MS" panose="020B0603020202020204" pitchFamily="34" charset="0"/>
                <a:cs typeface="Arial" panose="020B0604020202020204" pitchFamily="34" charset="0"/>
              </a:rPr>
              <a:t>de </a:t>
            </a:r>
            <a:r>
              <a:rPr sz="800" b="0" spc="-5" dirty="0">
                <a:solidFill>
                  <a:srgbClr val="231F20"/>
                </a:solidFill>
                <a:latin typeface="Trebuchet MS" panose="020B0603020202020204" pitchFamily="34" charset="0"/>
                <a:cs typeface="Arial" panose="020B0604020202020204" pitchFamily="34" charset="0"/>
              </a:rPr>
              <a:t>Atención: Lunes </a:t>
            </a:r>
            <a:r>
              <a:rPr sz="800" b="0" dirty="0">
                <a:solidFill>
                  <a:srgbClr val="231F20"/>
                </a:solidFill>
                <a:latin typeface="Trebuchet MS" panose="020B0603020202020204" pitchFamily="34" charset="0"/>
                <a:cs typeface="Arial" panose="020B0604020202020204" pitchFamily="34" charset="0"/>
              </a:rPr>
              <a:t>a </a:t>
            </a:r>
            <a:r>
              <a:rPr sz="800" b="0" spc="-5" dirty="0">
                <a:solidFill>
                  <a:srgbClr val="231F20"/>
                </a:solidFill>
                <a:latin typeface="Trebuchet MS" panose="020B0603020202020204" pitchFamily="34" charset="0"/>
                <a:cs typeface="Arial" panose="020B0604020202020204" pitchFamily="34" charset="0"/>
              </a:rPr>
              <a:t>Viernes </a:t>
            </a:r>
            <a:r>
              <a:rPr sz="800" b="0" dirty="0">
                <a:solidFill>
                  <a:srgbClr val="231F20"/>
                </a:solidFill>
                <a:latin typeface="Trebuchet MS" panose="020B0603020202020204" pitchFamily="34" charset="0"/>
                <a:cs typeface="Arial" panose="020B0604020202020204" pitchFamily="34" charset="0"/>
              </a:rPr>
              <a:t>de 7:30 </a:t>
            </a:r>
            <a:r>
              <a:rPr sz="800" b="0" spc="-5" dirty="0">
                <a:solidFill>
                  <a:srgbClr val="231F20"/>
                </a:solidFill>
                <a:latin typeface="Trebuchet MS" panose="020B0603020202020204" pitchFamily="34" charset="0"/>
                <a:cs typeface="Arial" panose="020B0604020202020204" pitchFamily="34" charset="0"/>
              </a:rPr>
              <a:t>a.m. </a:t>
            </a:r>
            <a:r>
              <a:rPr sz="800" b="0" dirty="0">
                <a:solidFill>
                  <a:srgbClr val="231F20"/>
                </a:solidFill>
                <a:latin typeface="Trebuchet MS" panose="020B0603020202020204" pitchFamily="34" charset="0"/>
                <a:cs typeface="Arial" panose="020B0604020202020204" pitchFamily="34" charset="0"/>
              </a:rPr>
              <a:t>a 4:30</a:t>
            </a:r>
            <a:r>
              <a:rPr sz="800" b="0" spc="-65" dirty="0">
                <a:solidFill>
                  <a:srgbClr val="231F20"/>
                </a:solidFill>
                <a:latin typeface="Trebuchet MS" panose="020B0603020202020204" pitchFamily="34" charset="0"/>
                <a:cs typeface="Arial" panose="020B0604020202020204" pitchFamily="34" charset="0"/>
              </a:rPr>
              <a:t> </a:t>
            </a:r>
            <a:r>
              <a:rPr sz="800" b="0" dirty="0">
                <a:solidFill>
                  <a:srgbClr val="231F20"/>
                </a:solidFill>
                <a:latin typeface="Trebuchet MS" panose="020B0603020202020204" pitchFamily="34" charset="0"/>
                <a:cs typeface="Arial" panose="020B0604020202020204" pitchFamily="34" charset="0"/>
              </a:rPr>
              <a:t>p.m.</a:t>
            </a:r>
            <a:endParaRPr sz="800" dirty="0">
              <a:latin typeface="Trebuchet MS" panose="020B0603020202020204" pitchFamily="34" charset="0"/>
              <a:cs typeface="Arial" panose="020B0604020202020204" pitchFamily="34" charset="0"/>
            </a:endParaRPr>
          </a:p>
        </p:txBody>
      </p:sp>
      <p:sp>
        <p:nvSpPr>
          <p:cNvPr id="29" name="object 33"/>
          <p:cNvSpPr/>
          <p:nvPr/>
        </p:nvSpPr>
        <p:spPr>
          <a:xfrm>
            <a:off x="250238" y="5627979"/>
            <a:ext cx="96520" cy="135255"/>
          </a:xfrm>
          <a:custGeom>
            <a:avLst/>
            <a:gdLst/>
            <a:ahLst/>
            <a:cxnLst/>
            <a:rect l="l" t="t" r="r" b="b"/>
            <a:pathLst>
              <a:path w="96520" h="135254">
                <a:moveTo>
                  <a:pt x="96253" y="134747"/>
                </a:moveTo>
                <a:lnTo>
                  <a:pt x="0" y="134747"/>
                </a:lnTo>
                <a:lnTo>
                  <a:pt x="0" y="0"/>
                </a:lnTo>
                <a:lnTo>
                  <a:pt x="96253" y="0"/>
                </a:lnTo>
                <a:lnTo>
                  <a:pt x="96253" y="134747"/>
                </a:lnTo>
                <a:close/>
              </a:path>
            </a:pathLst>
          </a:custGeom>
          <a:ln w="3810">
            <a:solidFill>
              <a:srgbClr val="27AAE1"/>
            </a:solidFill>
          </a:ln>
        </p:spPr>
        <p:txBody>
          <a:bodyPr wrap="square" lIns="0" tIns="0" rIns="0" bIns="0" rtlCol="0"/>
          <a:lstStyle/>
          <a:p>
            <a:endParaRPr/>
          </a:p>
        </p:txBody>
      </p:sp>
      <p:sp>
        <p:nvSpPr>
          <p:cNvPr id="30" name="object 34"/>
          <p:cNvSpPr/>
          <p:nvPr/>
        </p:nvSpPr>
        <p:spPr>
          <a:xfrm>
            <a:off x="270289" y="5721820"/>
            <a:ext cx="57785" cy="0"/>
          </a:xfrm>
          <a:custGeom>
            <a:avLst/>
            <a:gdLst/>
            <a:ahLst/>
            <a:cxnLst/>
            <a:rect l="l" t="t" r="r" b="b"/>
            <a:pathLst>
              <a:path w="57784">
                <a:moveTo>
                  <a:pt x="0" y="0"/>
                </a:moveTo>
                <a:lnTo>
                  <a:pt x="57746" y="0"/>
                </a:lnTo>
              </a:path>
            </a:pathLst>
          </a:custGeom>
          <a:ln w="3810">
            <a:solidFill>
              <a:srgbClr val="27AAE1"/>
            </a:solidFill>
          </a:ln>
        </p:spPr>
        <p:txBody>
          <a:bodyPr wrap="square" lIns="0" tIns="0" rIns="0" bIns="0" rtlCol="0"/>
          <a:lstStyle/>
          <a:p>
            <a:endParaRPr/>
          </a:p>
        </p:txBody>
      </p:sp>
      <p:sp>
        <p:nvSpPr>
          <p:cNvPr id="31" name="object 35"/>
          <p:cNvSpPr/>
          <p:nvPr/>
        </p:nvSpPr>
        <p:spPr>
          <a:xfrm>
            <a:off x="271089" y="5736256"/>
            <a:ext cx="57785" cy="0"/>
          </a:xfrm>
          <a:custGeom>
            <a:avLst/>
            <a:gdLst/>
            <a:ahLst/>
            <a:cxnLst/>
            <a:rect l="l" t="t" r="r" b="b"/>
            <a:pathLst>
              <a:path w="57784">
                <a:moveTo>
                  <a:pt x="0" y="0"/>
                </a:moveTo>
                <a:lnTo>
                  <a:pt x="57746" y="0"/>
                </a:lnTo>
              </a:path>
            </a:pathLst>
          </a:custGeom>
          <a:ln w="3810">
            <a:solidFill>
              <a:srgbClr val="27AAE1"/>
            </a:solidFill>
          </a:ln>
        </p:spPr>
        <p:txBody>
          <a:bodyPr wrap="square" lIns="0" tIns="0" rIns="0" bIns="0" rtlCol="0"/>
          <a:lstStyle/>
          <a:p>
            <a:endParaRPr/>
          </a:p>
        </p:txBody>
      </p:sp>
      <p:sp>
        <p:nvSpPr>
          <p:cNvPr id="32" name="object 36"/>
          <p:cNvSpPr/>
          <p:nvPr/>
        </p:nvSpPr>
        <p:spPr>
          <a:xfrm>
            <a:off x="3660959" y="5567468"/>
            <a:ext cx="242255" cy="242265"/>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1A8E0"/>
        </a:solidFill>
      </a:spPr>
      <a:bodyPr wrap="square" lIns="0" tIns="0" rIns="0" bIns="0" rtlCol="0"/>
      <a:lstStyle>
        <a:defPPr>
          <a:defRPr/>
        </a:defPPr>
      </a:lst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3514</TotalTime>
  <Words>746</Words>
  <Application>Microsoft Office PowerPoint</Application>
  <PresentationFormat>Panorámica</PresentationFormat>
  <Paragraphs>199</Paragraphs>
  <Slides>8</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Arial Black</vt:lpstr>
      <vt:lpstr>Calibri</vt:lpstr>
      <vt:lpstr>Lato</vt:lpstr>
      <vt:lpstr>Microsoft New Tai Lue</vt:lpstr>
      <vt:lpstr>Myriad Pro</vt:lpstr>
      <vt:lpstr>Times New Roman</vt:lpstr>
      <vt:lpstr>Trebuchet MS</vt:lpstr>
      <vt:lpstr>Office Theme</vt:lpstr>
      <vt:lpstr>Audiencia Publica Rendición de Cuentas</vt:lpstr>
      <vt:lpstr>Jurisdicción</vt:lpstr>
      <vt:lpstr>Estados Financieros 31 dic/20</vt:lpstr>
      <vt:lpstr>Ejecución Presupuestal a  dic/20</vt:lpstr>
      <vt:lpstr>Logros 2020</vt:lpstr>
      <vt:lpstr>Desempeño planes de gestión</vt:lpstr>
      <vt:lpstr>Espacio dudas e inquietudes</vt:lpstr>
      <vt:lpstr>Gracias por la atención prestada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Presentacion 2020 copia</dc:title>
  <dc:creator>Eddy Luis Marchena Barros</dc:creator>
  <cp:lastModifiedBy>Lizeth Katerine Rodriguez Muñoz</cp:lastModifiedBy>
  <cp:revision>234</cp:revision>
  <cp:lastPrinted>2020-02-25T23:39:53Z</cp:lastPrinted>
  <dcterms:created xsi:type="dcterms:W3CDTF">2020-01-21T15:54:08Z</dcterms:created>
  <dcterms:modified xsi:type="dcterms:W3CDTF">2021-04-15T14:47:15Z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2020-01-21T00:00:00Z</vt:filetime>
  </property>
  <property fmtid="{D5CDD505-2E9C-101B-9397-08002B2CF9AE}" pid="3" name="Creator">
    <vt:lpwstr>Adobe Illustrator 24.0 (Windows)</vt:lpwstr>
  </property>
  <property fmtid="{D5CDD505-2E9C-101B-9397-08002B2CF9AE}" pid="4" name="LastSaved">
    <vt:filetime>2020-01-21T00:00:00Z</vt:filetime>
  </property>
</Properties>
</file>