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media/image40.JPG" ContentType="image/jpeg"/>
  <Override PartName="/ppt/media/image46.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48.jpg" ContentType="image/jpeg"/>
  <Override PartName="/ppt/media/image49.jpg" ContentType="image/jpeg"/>
  <Override PartName="/ppt/media/image50.jpg" ContentType="image/jpeg"/>
  <Override PartName="/ppt/media/image52.jpg" ContentType="image/jpeg"/>
  <Override PartName="/ppt/media/image53.jpg" ContentType="image/jpe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60.jpg" ContentType="image/jpeg"/>
  <Override PartName="/ppt/media/image61.jpg" ContentType="image/jpeg"/>
  <Override PartName="/ppt/media/image62.jpg" ContentType="image/jpeg"/>
  <Override PartName="/ppt/media/image6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9" r:id="rId2"/>
    <p:sldId id="272" r:id="rId3"/>
    <p:sldId id="275" r:id="rId4"/>
    <p:sldId id="290" r:id="rId5"/>
    <p:sldId id="291" r:id="rId6"/>
    <p:sldId id="287" r:id="rId7"/>
    <p:sldId id="292" r:id="rId8"/>
    <p:sldId id="276" r:id="rId9"/>
    <p:sldId id="277" r:id="rId10"/>
    <p:sldId id="278" r:id="rId11"/>
    <p:sldId id="279" r:id="rId12"/>
    <p:sldId id="280" r:id="rId13"/>
    <p:sldId id="282" r:id="rId14"/>
    <p:sldId id="293" r:id="rId15"/>
    <p:sldId id="284" r:id="rId16"/>
    <p:sldId id="285" r:id="rId17"/>
    <p:sldId id="267" r:id="rId18"/>
  </p:sldIdLst>
  <p:sldSz cx="12192000" cy="6858000"/>
  <p:notesSz cx="701040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image" Target="../media/image47.png"/><Relationship Id="rId6" Type="http://schemas.openxmlformats.org/officeDocument/2006/relationships/image" Target="../media/image52.jp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png"/></Relationships>
</file>

<file path=ppt/diagrams/_rels/data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jpg"/><Relationship Id="rId2" Type="http://schemas.openxmlformats.org/officeDocument/2006/relationships/image" Target="../media/image58.png"/><Relationship Id="rId1" Type="http://schemas.openxmlformats.org/officeDocument/2006/relationships/image" Target="../media/image57.png"/><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403592-7968-4727-9205-D250BEF18888}" type="doc">
      <dgm:prSet loTypeId="urn:microsoft.com/office/officeart/2008/layout/BendingPictureCaptionList" loCatId="picture" qsTypeId="urn:microsoft.com/office/officeart/2005/8/quickstyle/simple2" qsCatId="simple" csTypeId="urn:microsoft.com/office/officeart/2005/8/colors/accent0_2" csCatId="mainScheme" phldr="1"/>
      <dgm:spPr/>
      <dgm:t>
        <a:bodyPr/>
        <a:lstStyle/>
        <a:p>
          <a:endParaRPr lang="es-ES"/>
        </a:p>
      </dgm:t>
    </dgm:pt>
    <dgm:pt modelId="{91B46C8F-FBEF-42FD-A986-5CEEE742FEB8}">
      <dgm:prSet phldrT="[Texto]"/>
      <dgm:spPr/>
      <dgm:t>
        <a:bodyPr/>
        <a:lstStyle/>
        <a:p>
          <a:r>
            <a:rPr lang="es-ES" b="1" dirty="0"/>
            <a:t>MONITOREO ESTADO DE SALUD - ENCUESTA DE SALUD DIARIA</a:t>
          </a:r>
        </a:p>
      </dgm:t>
    </dgm:pt>
    <dgm:pt modelId="{B8F737BE-4DD7-4385-AFED-B867F6956ABB}" type="parTrans" cxnId="{06C6181D-886E-4950-B928-726E0CDEDBD5}">
      <dgm:prSet/>
      <dgm:spPr/>
      <dgm:t>
        <a:bodyPr/>
        <a:lstStyle/>
        <a:p>
          <a:endParaRPr lang="es-ES"/>
        </a:p>
      </dgm:t>
    </dgm:pt>
    <dgm:pt modelId="{A53C66D2-806E-4400-B082-ADE62F7BF9B2}" type="sibTrans" cxnId="{06C6181D-886E-4950-B928-726E0CDEDBD5}">
      <dgm:prSet/>
      <dgm:spPr/>
      <dgm:t>
        <a:bodyPr/>
        <a:lstStyle/>
        <a:p>
          <a:endParaRPr lang="es-ES"/>
        </a:p>
      </dgm:t>
    </dgm:pt>
    <dgm:pt modelId="{656020E3-D0D4-4503-A88D-90EC6319C16C}">
      <dgm:prSet phldrT="[Texto]"/>
      <dgm:spPr/>
      <dgm:t>
        <a:bodyPr/>
        <a:lstStyle/>
        <a:p>
          <a:r>
            <a:rPr lang="es-ES" b="1" dirty="0"/>
            <a:t>PROTOCOLOS BIOSEGURIDAD</a:t>
          </a:r>
        </a:p>
      </dgm:t>
    </dgm:pt>
    <dgm:pt modelId="{CDC2E9C5-503F-483C-9D85-38D39EE4ECC4}" type="parTrans" cxnId="{14058420-E853-4640-86A5-E3507878C947}">
      <dgm:prSet/>
      <dgm:spPr/>
      <dgm:t>
        <a:bodyPr/>
        <a:lstStyle/>
        <a:p>
          <a:endParaRPr lang="es-ES"/>
        </a:p>
      </dgm:t>
    </dgm:pt>
    <dgm:pt modelId="{D52AB159-0CF6-429D-ADDC-BDD51ED10A39}" type="sibTrans" cxnId="{14058420-E853-4640-86A5-E3507878C947}">
      <dgm:prSet/>
      <dgm:spPr/>
      <dgm:t>
        <a:bodyPr/>
        <a:lstStyle/>
        <a:p>
          <a:endParaRPr lang="es-ES"/>
        </a:p>
      </dgm:t>
    </dgm:pt>
    <dgm:pt modelId="{7D9F5C0F-8E19-4F39-BA66-9EE60767E1B8}">
      <dgm:prSet phldrT="[Texto]"/>
      <dgm:spPr/>
      <dgm:t>
        <a:bodyPr/>
        <a:lstStyle/>
        <a:p>
          <a:r>
            <a:rPr lang="es-ES" b="1" dirty="0"/>
            <a:t>ACOMPAÑAMIENTO CASOS SOSPECHOSOS Y CONFIRMADOS COVID 19</a:t>
          </a:r>
        </a:p>
      </dgm:t>
    </dgm:pt>
    <dgm:pt modelId="{F942B713-9E2E-41B1-9BFC-5B9562C3DB77}" type="parTrans" cxnId="{0F693334-6CA2-4E09-9E07-7C500A2C5691}">
      <dgm:prSet/>
      <dgm:spPr/>
      <dgm:t>
        <a:bodyPr/>
        <a:lstStyle/>
        <a:p>
          <a:endParaRPr lang="es-ES"/>
        </a:p>
      </dgm:t>
    </dgm:pt>
    <dgm:pt modelId="{C2DDD057-8055-4FB0-A932-59ABB18B1AAE}" type="sibTrans" cxnId="{0F693334-6CA2-4E09-9E07-7C500A2C5691}">
      <dgm:prSet/>
      <dgm:spPr/>
      <dgm:t>
        <a:bodyPr/>
        <a:lstStyle/>
        <a:p>
          <a:endParaRPr lang="es-ES"/>
        </a:p>
      </dgm:t>
    </dgm:pt>
    <dgm:pt modelId="{A62A594D-6351-4A69-9A06-A53C78333E8C}">
      <dgm:prSet phldrT="[Texto]"/>
      <dgm:spPr/>
      <dgm:t>
        <a:bodyPr/>
        <a:lstStyle/>
        <a:p>
          <a:r>
            <a:rPr lang="es-ES" b="1" dirty="0"/>
            <a:t>CONTINUIDAD EN LA DIFUSIÓN DE LOS LINEAMIENTOS Y PROTOCOLOS DE LA ALFM</a:t>
          </a:r>
        </a:p>
      </dgm:t>
    </dgm:pt>
    <dgm:pt modelId="{2A986C58-3A90-4E71-BC78-67F17760E2D6}" type="parTrans" cxnId="{4693291A-6BC0-412B-ADA3-1F510245631B}">
      <dgm:prSet/>
      <dgm:spPr/>
      <dgm:t>
        <a:bodyPr/>
        <a:lstStyle/>
        <a:p>
          <a:endParaRPr lang="es-ES"/>
        </a:p>
      </dgm:t>
    </dgm:pt>
    <dgm:pt modelId="{B36B55FC-4362-4AEA-BB89-37ED43DEFC49}" type="sibTrans" cxnId="{4693291A-6BC0-412B-ADA3-1F510245631B}">
      <dgm:prSet/>
      <dgm:spPr/>
      <dgm:t>
        <a:bodyPr/>
        <a:lstStyle/>
        <a:p>
          <a:endParaRPr lang="es-ES"/>
        </a:p>
      </dgm:t>
    </dgm:pt>
    <dgm:pt modelId="{8C91810D-7B5F-4456-BC5E-B3E2231BCCCE}">
      <dgm:prSet phldrT="[Texto]"/>
      <dgm:spPr/>
      <dgm:t>
        <a:bodyPr/>
        <a:lstStyle/>
        <a:p>
          <a:r>
            <a:rPr lang="es-ES" b="1" dirty="0" smtClean="0"/>
            <a:t>CUMPLIMIENTO CRONOGRAMA EXAMENES MEDICOS OCUPACIONALES</a:t>
          </a:r>
          <a:endParaRPr lang="es-ES" b="1" dirty="0"/>
        </a:p>
      </dgm:t>
    </dgm:pt>
    <dgm:pt modelId="{54462A73-B99D-4809-9FF8-B7EE1E8F6750}" type="parTrans" cxnId="{0FBBB463-DA85-4E10-BC2D-B93F128FCFDF}">
      <dgm:prSet/>
      <dgm:spPr/>
      <dgm:t>
        <a:bodyPr/>
        <a:lstStyle/>
        <a:p>
          <a:endParaRPr lang="es-ES"/>
        </a:p>
      </dgm:t>
    </dgm:pt>
    <dgm:pt modelId="{5139651E-5C2C-425F-A019-6251F9C7F144}" type="sibTrans" cxnId="{0FBBB463-DA85-4E10-BC2D-B93F128FCFDF}">
      <dgm:prSet/>
      <dgm:spPr/>
      <dgm:t>
        <a:bodyPr/>
        <a:lstStyle/>
        <a:p>
          <a:endParaRPr lang="es-ES"/>
        </a:p>
      </dgm:t>
    </dgm:pt>
    <dgm:pt modelId="{DF4EA5CF-7FBD-4DCB-8E59-593FC807D2D6}">
      <dgm:prSet phldrT="[Texto]"/>
      <dgm:spPr/>
      <dgm:t>
        <a:bodyPr/>
        <a:lstStyle/>
        <a:p>
          <a:r>
            <a:rPr lang="es-ES" b="1" dirty="0"/>
            <a:t>ENTREGA OPORTUNA DOTACIÓN Y EPP </a:t>
          </a:r>
        </a:p>
      </dgm:t>
    </dgm:pt>
    <dgm:pt modelId="{B42BC049-783E-4BB5-9721-96F912550BA2}" type="parTrans" cxnId="{CA42A058-3A98-439F-8F57-E3B706924FB4}">
      <dgm:prSet/>
      <dgm:spPr/>
      <dgm:t>
        <a:bodyPr/>
        <a:lstStyle/>
        <a:p>
          <a:endParaRPr lang="es-ES"/>
        </a:p>
      </dgm:t>
    </dgm:pt>
    <dgm:pt modelId="{9E9563E5-66F0-473C-9098-E1EC5A063179}" type="sibTrans" cxnId="{CA42A058-3A98-439F-8F57-E3B706924FB4}">
      <dgm:prSet/>
      <dgm:spPr/>
      <dgm:t>
        <a:bodyPr/>
        <a:lstStyle/>
        <a:p>
          <a:endParaRPr lang="es-ES"/>
        </a:p>
      </dgm:t>
    </dgm:pt>
    <dgm:pt modelId="{923267C5-6A0A-42D2-AA6A-2C11B71369A6}">
      <dgm:prSet phldrT="[Texto]"/>
      <dgm:spPr/>
      <dgm:t>
        <a:bodyPr/>
        <a:lstStyle/>
        <a:p>
          <a:r>
            <a:rPr lang="es-ES" b="1" dirty="0"/>
            <a:t>JORNADAS </a:t>
          </a:r>
          <a:r>
            <a:rPr lang="es-ES" b="1" dirty="0" smtClean="0"/>
            <a:t>DE FUMIGACIÓN Y DESINFECCIÓN</a:t>
          </a:r>
          <a:endParaRPr lang="es-ES" b="1" dirty="0"/>
        </a:p>
      </dgm:t>
    </dgm:pt>
    <dgm:pt modelId="{77C2DBA3-0E50-457B-B508-60D55D86A076}" type="parTrans" cxnId="{C317A2C1-9C6F-4DF1-A90B-7EC221B4E8CA}">
      <dgm:prSet/>
      <dgm:spPr/>
      <dgm:t>
        <a:bodyPr/>
        <a:lstStyle/>
        <a:p>
          <a:endParaRPr lang="es-ES"/>
        </a:p>
      </dgm:t>
    </dgm:pt>
    <dgm:pt modelId="{1820C305-03A0-493C-BF84-B4BCD6BC8E73}" type="sibTrans" cxnId="{C317A2C1-9C6F-4DF1-A90B-7EC221B4E8CA}">
      <dgm:prSet/>
      <dgm:spPr/>
      <dgm:t>
        <a:bodyPr/>
        <a:lstStyle/>
        <a:p>
          <a:endParaRPr lang="es-ES"/>
        </a:p>
      </dgm:t>
    </dgm:pt>
    <dgm:pt modelId="{A28B896B-EF4C-4D52-9D3C-B35A1305FB39}">
      <dgm:prSet phldrT="[Texto]"/>
      <dgm:spPr/>
      <dgm:t>
        <a:bodyPr/>
        <a:lstStyle/>
        <a:p>
          <a:r>
            <a:rPr lang="es-ES" b="1" dirty="0" smtClean="0"/>
            <a:t>DISPONIBILIDAD ELEMENTOS DE LIMPIEZA Y DESINFECCIÓN</a:t>
          </a:r>
          <a:endParaRPr lang="es-ES" b="1" dirty="0"/>
        </a:p>
      </dgm:t>
    </dgm:pt>
    <dgm:pt modelId="{0A3F35D9-8BFB-4015-B018-74E17B446C97}" type="parTrans" cxnId="{F83CDECA-8541-46A8-90BF-8D3968014964}">
      <dgm:prSet/>
      <dgm:spPr/>
      <dgm:t>
        <a:bodyPr/>
        <a:lstStyle/>
        <a:p>
          <a:endParaRPr lang="es-ES"/>
        </a:p>
      </dgm:t>
    </dgm:pt>
    <dgm:pt modelId="{BA94AF7D-7A34-4B9B-AD3A-9E17A3B39B4A}" type="sibTrans" cxnId="{F83CDECA-8541-46A8-90BF-8D3968014964}">
      <dgm:prSet/>
      <dgm:spPr/>
      <dgm:t>
        <a:bodyPr/>
        <a:lstStyle/>
        <a:p>
          <a:endParaRPr lang="es-ES"/>
        </a:p>
      </dgm:t>
    </dgm:pt>
    <dgm:pt modelId="{713C3A2D-1576-4C8C-A74D-18826FEB9DE0}">
      <dgm:prSet/>
      <dgm:spPr/>
      <dgm:t>
        <a:bodyPr/>
        <a:lstStyle/>
        <a:p>
          <a:r>
            <a:rPr lang="es-ES" b="1" dirty="0" smtClean="0"/>
            <a:t>CUMPLIMIENTO ACTIVIDADES PLAN ESTRÁTEGICO DE SEGURIDAD VÍAL (PESV)</a:t>
          </a:r>
          <a:endParaRPr lang="es-ES" b="1" dirty="0"/>
        </a:p>
      </dgm:t>
    </dgm:pt>
    <dgm:pt modelId="{15037906-AE5F-4E93-993B-A10E5392AAD5}" type="parTrans" cxnId="{DA012F17-A0C9-46B0-90C0-FA13646853CB}">
      <dgm:prSet/>
      <dgm:spPr/>
      <dgm:t>
        <a:bodyPr/>
        <a:lstStyle/>
        <a:p>
          <a:endParaRPr lang="es-ES"/>
        </a:p>
      </dgm:t>
    </dgm:pt>
    <dgm:pt modelId="{1D32207B-7A72-4F28-9B51-D62C9BD8A885}" type="sibTrans" cxnId="{DA012F17-A0C9-46B0-90C0-FA13646853CB}">
      <dgm:prSet/>
      <dgm:spPr/>
      <dgm:t>
        <a:bodyPr/>
        <a:lstStyle/>
        <a:p>
          <a:endParaRPr lang="es-ES"/>
        </a:p>
      </dgm:t>
    </dgm:pt>
    <dgm:pt modelId="{6D2610E6-2E07-4867-BB07-4A252A2D1FFA}">
      <dgm:prSet phldrT="[Texto]"/>
      <dgm:spPr/>
      <dgm:t>
        <a:bodyPr/>
        <a:lstStyle/>
        <a:p>
          <a:r>
            <a:rPr lang="es-ES" b="1" dirty="0" smtClean="0"/>
            <a:t>RECARGA DE EXTINTORES- SEÑALIZACIÓN Y DOTACIÓN DE BOTIQUINES</a:t>
          </a:r>
          <a:endParaRPr lang="es-ES" b="1" dirty="0"/>
        </a:p>
      </dgm:t>
    </dgm:pt>
    <dgm:pt modelId="{0BCAAFC4-D937-4779-A47C-62A5A7049090}" type="parTrans" cxnId="{A6A6A300-212B-4CD2-8E1A-B69178E4A8E2}">
      <dgm:prSet/>
      <dgm:spPr/>
      <dgm:t>
        <a:bodyPr/>
        <a:lstStyle/>
        <a:p>
          <a:endParaRPr lang="es-ES"/>
        </a:p>
      </dgm:t>
    </dgm:pt>
    <dgm:pt modelId="{3290F1A7-9F20-45CC-AB97-D56106E33695}" type="sibTrans" cxnId="{A6A6A300-212B-4CD2-8E1A-B69178E4A8E2}">
      <dgm:prSet/>
      <dgm:spPr/>
      <dgm:t>
        <a:bodyPr/>
        <a:lstStyle/>
        <a:p>
          <a:endParaRPr lang="es-ES"/>
        </a:p>
      </dgm:t>
    </dgm:pt>
    <dgm:pt modelId="{80518C0C-FA74-4C70-AB96-B3CDCFEDD038}" type="pres">
      <dgm:prSet presAssocID="{98403592-7968-4727-9205-D250BEF18888}" presName="Name0" presStyleCnt="0">
        <dgm:presLayoutVars>
          <dgm:dir/>
          <dgm:resizeHandles val="exact"/>
        </dgm:presLayoutVars>
      </dgm:prSet>
      <dgm:spPr/>
      <dgm:t>
        <a:bodyPr/>
        <a:lstStyle/>
        <a:p>
          <a:endParaRPr lang="es-MX"/>
        </a:p>
      </dgm:t>
    </dgm:pt>
    <dgm:pt modelId="{0BB7B439-B5A8-44AB-9096-FC6120C814E7}" type="pres">
      <dgm:prSet presAssocID="{91B46C8F-FBEF-42FD-A986-5CEEE742FEB8}" presName="composite" presStyleCnt="0"/>
      <dgm:spPr/>
    </dgm:pt>
    <dgm:pt modelId="{D18E427A-4BBD-482C-B2C5-E83E351E44DA}" type="pres">
      <dgm:prSet presAssocID="{91B46C8F-FBEF-42FD-A986-5CEEE742FEB8}" presName="rect1" presStyleLbl="b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7000" b="-7000"/>
          </a:stretch>
        </a:blipFill>
      </dgm:spPr>
      <dgm:t>
        <a:bodyPr/>
        <a:lstStyle/>
        <a:p>
          <a:endParaRPr lang="es-ES"/>
        </a:p>
      </dgm:t>
    </dgm:pt>
    <dgm:pt modelId="{186BFBCF-1084-4C86-97BA-66BCD71E4CD7}" type="pres">
      <dgm:prSet presAssocID="{91B46C8F-FBEF-42FD-A986-5CEEE742FEB8}" presName="wedgeRectCallout1" presStyleLbl="node1" presStyleIdx="0" presStyleCnt="10">
        <dgm:presLayoutVars>
          <dgm:bulletEnabled val="1"/>
        </dgm:presLayoutVars>
      </dgm:prSet>
      <dgm:spPr/>
      <dgm:t>
        <a:bodyPr/>
        <a:lstStyle/>
        <a:p>
          <a:endParaRPr lang="es-MX"/>
        </a:p>
      </dgm:t>
    </dgm:pt>
    <dgm:pt modelId="{CB6C0EE8-AC46-4D63-9095-2E8FE7F3FEAA}" type="pres">
      <dgm:prSet presAssocID="{A53C66D2-806E-4400-B082-ADE62F7BF9B2}" presName="sibTrans" presStyleCnt="0"/>
      <dgm:spPr/>
    </dgm:pt>
    <dgm:pt modelId="{86294EAD-A1B0-4B0D-B42D-3F1AF5CB9DBE}" type="pres">
      <dgm:prSet presAssocID="{656020E3-D0D4-4503-A88D-90EC6319C16C}" presName="composite" presStyleCnt="0"/>
      <dgm:spPr/>
    </dgm:pt>
    <dgm:pt modelId="{CA8FB327-50F3-4806-9716-7368082596F6}" type="pres">
      <dgm:prSet presAssocID="{656020E3-D0D4-4503-A88D-90EC6319C16C}" presName="rect1" presStyleLbl="bgImgPlace1" presStyleIdx="1" presStyleCnt="10"/>
      <dgm:spPr>
        <a:blipFill>
          <a:blip xmlns:r="http://schemas.openxmlformats.org/officeDocument/2006/relationships" r:embed="rId2">
            <a:extLst>
              <a:ext uri="{28A0092B-C50C-407E-A947-70E740481C1C}">
                <a14:useLocalDpi xmlns:a14="http://schemas.microsoft.com/office/drawing/2010/main" val="0"/>
              </a:ext>
            </a:extLst>
          </a:blip>
          <a:srcRect/>
          <a:stretch>
            <a:fillRect t="-78000" b="-78000"/>
          </a:stretch>
        </a:blipFill>
      </dgm:spPr>
      <dgm:t>
        <a:bodyPr/>
        <a:lstStyle/>
        <a:p>
          <a:endParaRPr lang="es-ES"/>
        </a:p>
      </dgm:t>
    </dgm:pt>
    <dgm:pt modelId="{B1A01ECE-0DAB-45E0-80F8-A96F4DD151C5}" type="pres">
      <dgm:prSet presAssocID="{656020E3-D0D4-4503-A88D-90EC6319C16C}" presName="wedgeRectCallout1" presStyleLbl="node1" presStyleIdx="1" presStyleCnt="10">
        <dgm:presLayoutVars>
          <dgm:bulletEnabled val="1"/>
        </dgm:presLayoutVars>
      </dgm:prSet>
      <dgm:spPr/>
      <dgm:t>
        <a:bodyPr/>
        <a:lstStyle/>
        <a:p>
          <a:endParaRPr lang="es-MX"/>
        </a:p>
      </dgm:t>
    </dgm:pt>
    <dgm:pt modelId="{E1DB4EED-D06F-4BB8-9511-B12D4499B946}" type="pres">
      <dgm:prSet presAssocID="{D52AB159-0CF6-429D-ADDC-BDD51ED10A39}" presName="sibTrans" presStyleCnt="0"/>
      <dgm:spPr/>
    </dgm:pt>
    <dgm:pt modelId="{560DD7B5-906A-4700-B42A-EF54E5145DD9}" type="pres">
      <dgm:prSet presAssocID="{7D9F5C0F-8E19-4F39-BA66-9EE60767E1B8}" presName="composite" presStyleCnt="0"/>
      <dgm:spPr/>
    </dgm:pt>
    <dgm:pt modelId="{EC7EBF9C-BB7C-485C-A639-5AFD611D895A}" type="pres">
      <dgm:prSet presAssocID="{7D9F5C0F-8E19-4F39-BA66-9EE60767E1B8}" presName="rect1" presStyleLbl="bgImgPlace1" presStyleIdx="2" presStyleCnt="10"/>
      <dgm:spPr>
        <a:blipFill>
          <a:blip xmlns:r="http://schemas.openxmlformats.org/officeDocument/2006/relationships" r:embed="rId3">
            <a:extLst>
              <a:ext uri="{28A0092B-C50C-407E-A947-70E740481C1C}">
                <a14:useLocalDpi xmlns:a14="http://schemas.microsoft.com/office/drawing/2010/main" val="0"/>
              </a:ext>
            </a:extLst>
          </a:blip>
          <a:srcRect/>
          <a:stretch>
            <a:fillRect t="-13000" b="-13000"/>
          </a:stretch>
        </a:blipFill>
      </dgm:spPr>
      <dgm:t>
        <a:bodyPr/>
        <a:lstStyle/>
        <a:p>
          <a:endParaRPr lang="es-MX"/>
        </a:p>
      </dgm:t>
    </dgm:pt>
    <dgm:pt modelId="{55E35BBD-D37E-4171-A08D-2B31539ADD43}" type="pres">
      <dgm:prSet presAssocID="{7D9F5C0F-8E19-4F39-BA66-9EE60767E1B8}" presName="wedgeRectCallout1" presStyleLbl="node1" presStyleIdx="2" presStyleCnt="10">
        <dgm:presLayoutVars>
          <dgm:bulletEnabled val="1"/>
        </dgm:presLayoutVars>
      </dgm:prSet>
      <dgm:spPr/>
      <dgm:t>
        <a:bodyPr/>
        <a:lstStyle/>
        <a:p>
          <a:endParaRPr lang="es-MX"/>
        </a:p>
      </dgm:t>
    </dgm:pt>
    <dgm:pt modelId="{AB6C53C8-5B3B-40D0-95E9-42DC38FABFED}" type="pres">
      <dgm:prSet presAssocID="{C2DDD057-8055-4FB0-A932-59ABB18B1AAE}" presName="sibTrans" presStyleCnt="0"/>
      <dgm:spPr/>
    </dgm:pt>
    <dgm:pt modelId="{A95D6FA8-8E65-4820-9F23-A7E2DE846B51}" type="pres">
      <dgm:prSet presAssocID="{A62A594D-6351-4A69-9A06-A53C78333E8C}" presName="composite" presStyleCnt="0"/>
      <dgm:spPr/>
    </dgm:pt>
    <dgm:pt modelId="{5278E98F-2BF5-4D74-AC7C-45F4B35B7CD4}" type="pres">
      <dgm:prSet presAssocID="{A62A594D-6351-4A69-9A06-A53C78333E8C}" presName="rect1" presStyleLbl="bgImgPlace1" presStyleIdx="3" presStyleCnt="10"/>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t>
        <a:bodyPr/>
        <a:lstStyle/>
        <a:p>
          <a:endParaRPr lang="es-ES"/>
        </a:p>
      </dgm:t>
    </dgm:pt>
    <dgm:pt modelId="{7D51E67A-2C49-4B6D-98B7-BDCF38C923F2}" type="pres">
      <dgm:prSet presAssocID="{A62A594D-6351-4A69-9A06-A53C78333E8C}" presName="wedgeRectCallout1" presStyleLbl="node1" presStyleIdx="3" presStyleCnt="10">
        <dgm:presLayoutVars>
          <dgm:bulletEnabled val="1"/>
        </dgm:presLayoutVars>
      </dgm:prSet>
      <dgm:spPr/>
      <dgm:t>
        <a:bodyPr/>
        <a:lstStyle/>
        <a:p>
          <a:endParaRPr lang="es-MX"/>
        </a:p>
      </dgm:t>
    </dgm:pt>
    <dgm:pt modelId="{EBB8DB73-2A31-4516-A6B3-51299AB1EA41}" type="pres">
      <dgm:prSet presAssocID="{B36B55FC-4362-4AEA-BB89-37ED43DEFC49}" presName="sibTrans" presStyleCnt="0"/>
      <dgm:spPr/>
    </dgm:pt>
    <dgm:pt modelId="{00531E40-D326-45DF-AC3D-CEB3A72894CC}" type="pres">
      <dgm:prSet presAssocID="{8C91810D-7B5F-4456-BC5E-B3E2231BCCCE}" presName="composite" presStyleCnt="0"/>
      <dgm:spPr/>
    </dgm:pt>
    <dgm:pt modelId="{94627FA8-70D6-45E8-B866-51F4AFE50F4C}" type="pres">
      <dgm:prSet presAssocID="{8C91810D-7B5F-4456-BC5E-B3E2231BCCCE}" presName="rect1" presStyleLbl="bgImgPlace1" presStyleIdx="4" presStyleCnt="10"/>
      <dgm:spPr>
        <a:blipFill rotWithShape="1">
          <a:blip xmlns:r="http://schemas.openxmlformats.org/officeDocument/2006/relationships" r:embed="rId5"/>
          <a:stretch>
            <a:fillRect/>
          </a:stretch>
        </a:blipFill>
      </dgm:spPr>
      <dgm:t>
        <a:bodyPr/>
        <a:lstStyle/>
        <a:p>
          <a:endParaRPr lang="es-ES"/>
        </a:p>
      </dgm:t>
    </dgm:pt>
    <dgm:pt modelId="{0F0AC09F-DF39-488B-9052-BF95A44706D3}" type="pres">
      <dgm:prSet presAssocID="{8C91810D-7B5F-4456-BC5E-B3E2231BCCCE}" presName="wedgeRectCallout1" presStyleLbl="node1" presStyleIdx="4" presStyleCnt="10">
        <dgm:presLayoutVars>
          <dgm:bulletEnabled val="1"/>
        </dgm:presLayoutVars>
      </dgm:prSet>
      <dgm:spPr/>
      <dgm:t>
        <a:bodyPr/>
        <a:lstStyle/>
        <a:p>
          <a:endParaRPr lang="es-MX"/>
        </a:p>
      </dgm:t>
    </dgm:pt>
    <dgm:pt modelId="{BC677053-5C96-4041-AA9A-530AC971A609}" type="pres">
      <dgm:prSet presAssocID="{5139651E-5C2C-425F-A019-6251F9C7F144}" presName="sibTrans" presStyleCnt="0"/>
      <dgm:spPr/>
    </dgm:pt>
    <dgm:pt modelId="{39ED36E9-C7EF-4FAA-80CA-BCA72C3FB003}" type="pres">
      <dgm:prSet presAssocID="{DF4EA5CF-7FBD-4DCB-8E59-593FC807D2D6}" presName="composite" presStyleCnt="0"/>
      <dgm:spPr/>
    </dgm:pt>
    <dgm:pt modelId="{6223278F-5614-4882-AFEE-FDFCF5F5B84F}" type="pres">
      <dgm:prSet presAssocID="{DF4EA5CF-7FBD-4DCB-8E59-593FC807D2D6}" presName="rect1" presStyleLbl="bgImgPlace1" presStyleIdx="5" presStyleCnt="10"/>
      <dgm:spPr>
        <a:blipFill>
          <a:blip xmlns:r="http://schemas.openxmlformats.org/officeDocument/2006/relationships" r:embed="rId6">
            <a:extLst>
              <a:ext uri="{28A0092B-C50C-407E-A947-70E740481C1C}">
                <a14:useLocalDpi xmlns:a14="http://schemas.microsoft.com/office/drawing/2010/main" val="0"/>
              </a:ext>
            </a:extLst>
          </a:blip>
          <a:srcRect/>
          <a:stretch>
            <a:fillRect t="-13000" b="-13000"/>
          </a:stretch>
        </a:blipFill>
      </dgm:spPr>
      <dgm:t>
        <a:bodyPr/>
        <a:lstStyle/>
        <a:p>
          <a:endParaRPr lang="es-ES"/>
        </a:p>
      </dgm:t>
    </dgm:pt>
    <dgm:pt modelId="{008D1045-F179-4E18-A95F-0654F2D6162A}" type="pres">
      <dgm:prSet presAssocID="{DF4EA5CF-7FBD-4DCB-8E59-593FC807D2D6}" presName="wedgeRectCallout1" presStyleLbl="node1" presStyleIdx="5" presStyleCnt="10">
        <dgm:presLayoutVars>
          <dgm:bulletEnabled val="1"/>
        </dgm:presLayoutVars>
      </dgm:prSet>
      <dgm:spPr/>
      <dgm:t>
        <a:bodyPr/>
        <a:lstStyle/>
        <a:p>
          <a:endParaRPr lang="es-MX"/>
        </a:p>
      </dgm:t>
    </dgm:pt>
    <dgm:pt modelId="{E14B07D3-1EFE-402E-82A5-CE25BD7E4D22}" type="pres">
      <dgm:prSet presAssocID="{9E9563E5-66F0-473C-9098-E1EC5A063179}" presName="sibTrans" presStyleCnt="0"/>
      <dgm:spPr/>
    </dgm:pt>
    <dgm:pt modelId="{A4DD58F0-D42E-4D7D-9D01-7313AD7BC237}" type="pres">
      <dgm:prSet presAssocID="{923267C5-6A0A-42D2-AA6A-2C11B71369A6}" presName="composite" presStyleCnt="0"/>
      <dgm:spPr/>
    </dgm:pt>
    <dgm:pt modelId="{95D9696E-CDE3-4365-9767-EFB017C0FE72}" type="pres">
      <dgm:prSet presAssocID="{923267C5-6A0A-42D2-AA6A-2C11B71369A6}" presName="rect1" presStyleLbl="bgImgPlace1" presStyleIdx="6" presStyleCnt="10"/>
      <dgm:spPr>
        <a:blipFill>
          <a:blip xmlns:r="http://schemas.openxmlformats.org/officeDocument/2006/relationships" r:embed="rId7">
            <a:extLst>
              <a:ext uri="{28A0092B-C50C-407E-A947-70E740481C1C}">
                <a14:useLocalDpi xmlns:a14="http://schemas.microsoft.com/office/drawing/2010/main" val="0"/>
              </a:ext>
            </a:extLst>
          </a:blip>
          <a:srcRect/>
          <a:stretch>
            <a:fillRect l="-10000" r="-10000"/>
          </a:stretch>
        </a:blipFill>
      </dgm:spPr>
      <dgm:t>
        <a:bodyPr/>
        <a:lstStyle/>
        <a:p>
          <a:endParaRPr lang="es-ES"/>
        </a:p>
      </dgm:t>
    </dgm:pt>
    <dgm:pt modelId="{783B261B-F425-468D-BC08-643ED6BA230D}" type="pres">
      <dgm:prSet presAssocID="{923267C5-6A0A-42D2-AA6A-2C11B71369A6}" presName="wedgeRectCallout1" presStyleLbl="node1" presStyleIdx="6" presStyleCnt="10">
        <dgm:presLayoutVars>
          <dgm:bulletEnabled val="1"/>
        </dgm:presLayoutVars>
      </dgm:prSet>
      <dgm:spPr/>
      <dgm:t>
        <a:bodyPr/>
        <a:lstStyle/>
        <a:p>
          <a:endParaRPr lang="es-MX"/>
        </a:p>
      </dgm:t>
    </dgm:pt>
    <dgm:pt modelId="{225B81EA-0ABD-4A20-BC17-51469F7B6B94}" type="pres">
      <dgm:prSet presAssocID="{1820C305-03A0-493C-BF84-B4BCD6BC8E73}" presName="sibTrans" presStyleCnt="0"/>
      <dgm:spPr/>
    </dgm:pt>
    <dgm:pt modelId="{EB127F14-14E5-440F-848F-FDF727462E60}" type="pres">
      <dgm:prSet presAssocID="{A28B896B-EF4C-4D52-9D3C-B35A1305FB39}" presName="composite" presStyleCnt="0"/>
      <dgm:spPr/>
    </dgm:pt>
    <dgm:pt modelId="{F9D07CA5-9F22-4DA3-A82D-7F11607523C2}" type="pres">
      <dgm:prSet presAssocID="{A28B896B-EF4C-4D52-9D3C-B35A1305FB39}" presName="rect1" presStyleLbl="bgImgPlace1" presStyleIdx="7" presStyleCnt="10"/>
      <dgm:spPr>
        <a:blipFill rotWithShape="1">
          <a:blip xmlns:r="http://schemas.openxmlformats.org/officeDocument/2006/relationships" r:embed="rId8"/>
          <a:stretch>
            <a:fillRect/>
          </a:stretch>
        </a:blipFill>
      </dgm:spPr>
      <dgm:t>
        <a:bodyPr/>
        <a:lstStyle/>
        <a:p>
          <a:endParaRPr lang="es-ES"/>
        </a:p>
      </dgm:t>
    </dgm:pt>
    <dgm:pt modelId="{3C678723-13AF-4EF6-8F85-DBCD375D21D6}" type="pres">
      <dgm:prSet presAssocID="{A28B896B-EF4C-4D52-9D3C-B35A1305FB39}" presName="wedgeRectCallout1" presStyleLbl="node1" presStyleIdx="7" presStyleCnt="10">
        <dgm:presLayoutVars>
          <dgm:bulletEnabled val="1"/>
        </dgm:presLayoutVars>
      </dgm:prSet>
      <dgm:spPr/>
      <dgm:t>
        <a:bodyPr/>
        <a:lstStyle/>
        <a:p>
          <a:endParaRPr lang="es-ES"/>
        </a:p>
      </dgm:t>
    </dgm:pt>
    <dgm:pt modelId="{3538DCCE-2FD9-49A4-A870-BDDE4071FE41}" type="pres">
      <dgm:prSet presAssocID="{BA94AF7D-7A34-4B9B-AD3A-9E17A3B39B4A}" presName="sibTrans" presStyleCnt="0"/>
      <dgm:spPr/>
    </dgm:pt>
    <dgm:pt modelId="{1375FD26-2007-4FE2-A60F-6D4D8BCE1CD2}" type="pres">
      <dgm:prSet presAssocID="{6D2610E6-2E07-4867-BB07-4A252A2D1FFA}" presName="composite" presStyleCnt="0"/>
      <dgm:spPr/>
    </dgm:pt>
    <dgm:pt modelId="{D07AD477-8A43-4056-AB6B-3EC64C5EF2FB}" type="pres">
      <dgm:prSet presAssocID="{6D2610E6-2E07-4867-BB07-4A252A2D1FFA}" presName="rect1" presStyleLbl="bgImgPlace1" presStyleIdx="8" presStyleCnt="10"/>
      <dgm:spPr>
        <a:blipFill rotWithShape="1">
          <a:blip xmlns:r="http://schemas.openxmlformats.org/officeDocument/2006/relationships" r:embed="rId9"/>
          <a:stretch>
            <a:fillRect/>
          </a:stretch>
        </a:blipFill>
      </dgm:spPr>
      <dgm:t>
        <a:bodyPr/>
        <a:lstStyle/>
        <a:p>
          <a:endParaRPr lang="es-ES"/>
        </a:p>
      </dgm:t>
    </dgm:pt>
    <dgm:pt modelId="{FCA377EE-6852-4F69-BFE3-8F022BA4F5C5}" type="pres">
      <dgm:prSet presAssocID="{6D2610E6-2E07-4867-BB07-4A252A2D1FFA}" presName="wedgeRectCallout1" presStyleLbl="node1" presStyleIdx="8" presStyleCnt="10">
        <dgm:presLayoutVars>
          <dgm:bulletEnabled val="1"/>
        </dgm:presLayoutVars>
      </dgm:prSet>
      <dgm:spPr/>
      <dgm:t>
        <a:bodyPr/>
        <a:lstStyle/>
        <a:p>
          <a:endParaRPr lang="es-ES"/>
        </a:p>
      </dgm:t>
    </dgm:pt>
    <dgm:pt modelId="{AA95C2B7-A1FC-43FA-A732-B948ABC6CCB2}" type="pres">
      <dgm:prSet presAssocID="{3290F1A7-9F20-45CC-AB97-D56106E33695}" presName="sibTrans" presStyleCnt="0"/>
      <dgm:spPr/>
    </dgm:pt>
    <dgm:pt modelId="{E78E8BD6-F6C0-4FA2-8715-6F07764C4145}" type="pres">
      <dgm:prSet presAssocID="{713C3A2D-1576-4C8C-A74D-18826FEB9DE0}" presName="composite" presStyleCnt="0"/>
      <dgm:spPr/>
    </dgm:pt>
    <dgm:pt modelId="{6A3F4A8F-C0F1-4D07-8EDF-AC09B8732183}" type="pres">
      <dgm:prSet presAssocID="{713C3A2D-1576-4C8C-A74D-18826FEB9DE0}" presName="rect1" presStyleLbl="bgImgPlace1" presStyleIdx="9" presStyleCnt="10"/>
      <dgm:spPr>
        <a:blipFill rotWithShape="1">
          <a:blip xmlns:r="http://schemas.openxmlformats.org/officeDocument/2006/relationships" r:embed="rId10"/>
          <a:stretch>
            <a:fillRect/>
          </a:stretch>
        </a:blipFill>
      </dgm:spPr>
      <dgm:t>
        <a:bodyPr/>
        <a:lstStyle/>
        <a:p>
          <a:endParaRPr lang="es-ES"/>
        </a:p>
      </dgm:t>
    </dgm:pt>
    <dgm:pt modelId="{F8B2F241-61F8-466C-AEF1-4B60490D5563}" type="pres">
      <dgm:prSet presAssocID="{713C3A2D-1576-4C8C-A74D-18826FEB9DE0}" presName="wedgeRectCallout1" presStyleLbl="node1" presStyleIdx="9" presStyleCnt="10">
        <dgm:presLayoutVars>
          <dgm:bulletEnabled val="1"/>
        </dgm:presLayoutVars>
      </dgm:prSet>
      <dgm:spPr/>
      <dgm:t>
        <a:bodyPr/>
        <a:lstStyle/>
        <a:p>
          <a:endParaRPr lang="es-ES"/>
        </a:p>
      </dgm:t>
    </dgm:pt>
  </dgm:ptLst>
  <dgm:cxnLst>
    <dgm:cxn modelId="{AEFA95DE-778F-49C5-8B60-50A321A08C66}" type="presOf" srcId="{A62A594D-6351-4A69-9A06-A53C78333E8C}" destId="{7D51E67A-2C49-4B6D-98B7-BDCF38C923F2}" srcOrd="0" destOrd="0" presId="urn:microsoft.com/office/officeart/2008/layout/BendingPictureCaptionList"/>
    <dgm:cxn modelId="{702906E5-0925-427B-B3C1-CB71FE3D2D8C}" type="presOf" srcId="{656020E3-D0D4-4503-A88D-90EC6319C16C}" destId="{B1A01ECE-0DAB-45E0-80F8-A96F4DD151C5}" srcOrd="0" destOrd="0" presId="urn:microsoft.com/office/officeart/2008/layout/BendingPictureCaptionList"/>
    <dgm:cxn modelId="{C317A2C1-9C6F-4DF1-A90B-7EC221B4E8CA}" srcId="{98403592-7968-4727-9205-D250BEF18888}" destId="{923267C5-6A0A-42D2-AA6A-2C11B71369A6}" srcOrd="6" destOrd="0" parTransId="{77C2DBA3-0E50-457B-B508-60D55D86A076}" sibTransId="{1820C305-03A0-493C-BF84-B4BCD6BC8E73}"/>
    <dgm:cxn modelId="{06C6181D-886E-4950-B928-726E0CDEDBD5}" srcId="{98403592-7968-4727-9205-D250BEF18888}" destId="{91B46C8F-FBEF-42FD-A986-5CEEE742FEB8}" srcOrd="0" destOrd="0" parTransId="{B8F737BE-4DD7-4385-AFED-B867F6956ABB}" sibTransId="{A53C66D2-806E-4400-B082-ADE62F7BF9B2}"/>
    <dgm:cxn modelId="{0F693334-6CA2-4E09-9E07-7C500A2C5691}" srcId="{98403592-7968-4727-9205-D250BEF18888}" destId="{7D9F5C0F-8E19-4F39-BA66-9EE60767E1B8}" srcOrd="2" destOrd="0" parTransId="{F942B713-9E2E-41B1-9BFC-5B9562C3DB77}" sibTransId="{C2DDD057-8055-4FB0-A932-59ABB18B1AAE}"/>
    <dgm:cxn modelId="{53280800-5980-4D87-8920-3BB0EFBBC4EE}" type="presOf" srcId="{923267C5-6A0A-42D2-AA6A-2C11B71369A6}" destId="{783B261B-F425-468D-BC08-643ED6BA230D}" srcOrd="0" destOrd="0" presId="urn:microsoft.com/office/officeart/2008/layout/BendingPictureCaptionList"/>
    <dgm:cxn modelId="{A6A6A300-212B-4CD2-8E1A-B69178E4A8E2}" srcId="{98403592-7968-4727-9205-D250BEF18888}" destId="{6D2610E6-2E07-4867-BB07-4A252A2D1FFA}" srcOrd="8" destOrd="0" parTransId="{0BCAAFC4-D937-4779-A47C-62A5A7049090}" sibTransId="{3290F1A7-9F20-45CC-AB97-D56106E33695}"/>
    <dgm:cxn modelId="{B9FAFD66-30D2-4820-82E6-FA1998F0AB60}" type="presOf" srcId="{7D9F5C0F-8E19-4F39-BA66-9EE60767E1B8}" destId="{55E35BBD-D37E-4171-A08D-2B31539ADD43}" srcOrd="0" destOrd="0" presId="urn:microsoft.com/office/officeart/2008/layout/BendingPictureCaptionList"/>
    <dgm:cxn modelId="{F83CDECA-8541-46A8-90BF-8D3968014964}" srcId="{98403592-7968-4727-9205-D250BEF18888}" destId="{A28B896B-EF4C-4D52-9D3C-B35A1305FB39}" srcOrd="7" destOrd="0" parTransId="{0A3F35D9-8BFB-4015-B018-74E17B446C97}" sibTransId="{BA94AF7D-7A34-4B9B-AD3A-9E17A3B39B4A}"/>
    <dgm:cxn modelId="{52502B48-9C58-4DF1-A2BF-F9B831763772}" type="presOf" srcId="{6D2610E6-2E07-4867-BB07-4A252A2D1FFA}" destId="{FCA377EE-6852-4F69-BFE3-8F022BA4F5C5}" srcOrd="0" destOrd="0" presId="urn:microsoft.com/office/officeart/2008/layout/BendingPictureCaptionList"/>
    <dgm:cxn modelId="{0FBBB463-DA85-4E10-BC2D-B93F128FCFDF}" srcId="{98403592-7968-4727-9205-D250BEF18888}" destId="{8C91810D-7B5F-4456-BC5E-B3E2231BCCCE}" srcOrd="4" destOrd="0" parTransId="{54462A73-B99D-4809-9FF8-B7EE1E8F6750}" sibTransId="{5139651E-5C2C-425F-A019-6251F9C7F144}"/>
    <dgm:cxn modelId="{4693291A-6BC0-412B-ADA3-1F510245631B}" srcId="{98403592-7968-4727-9205-D250BEF18888}" destId="{A62A594D-6351-4A69-9A06-A53C78333E8C}" srcOrd="3" destOrd="0" parTransId="{2A986C58-3A90-4E71-BC78-67F17760E2D6}" sibTransId="{B36B55FC-4362-4AEA-BB89-37ED43DEFC49}"/>
    <dgm:cxn modelId="{16E270A1-4082-48FC-AB43-C3BE744FA87B}" type="presOf" srcId="{8C91810D-7B5F-4456-BC5E-B3E2231BCCCE}" destId="{0F0AC09F-DF39-488B-9052-BF95A44706D3}" srcOrd="0" destOrd="0" presId="urn:microsoft.com/office/officeart/2008/layout/BendingPictureCaptionList"/>
    <dgm:cxn modelId="{02B81952-1D46-475F-A930-D6623ACAFA57}" type="presOf" srcId="{91B46C8F-FBEF-42FD-A986-5CEEE742FEB8}" destId="{186BFBCF-1084-4C86-97BA-66BCD71E4CD7}" srcOrd="0" destOrd="0" presId="urn:microsoft.com/office/officeart/2008/layout/BendingPictureCaptionList"/>
    <dgm:cxn modelId="{3D95C93C-B6CB-4778-991B-7DB38926A6FC}" type="presOf" srcId="{713C3A2D-1576-4C8C-A74D-18826FEB9DE0}" destId="{F8B2F241-61F8-466C-AEF1-4B60490D5563}" srcOrd="0" destOrd="0" presId="urn:microsoft.com/office/officeart/2008/layout/BendingPictureCaptionList"/>
    <dgm:cxn modelId="{36B49A3F-3089-4FA7-93A9-AA686EB3A992}" type="presOf" srcId="{DF4EA5CF-7FBD-4DCB-8E59-593FC807D2D6}" destId="{008D1045-F179-4E18-A95F-0654F2D6162A}" srcOrd="0" destOrd="0" presId="urn:microsoft.com/office/officeart/2008/layout/BendingPictureCaptionList"/>
    <dgm:cxn modelId="{8A356E5C-FA05-4A25-B097-677E822D405F}" type="presOf" srcId="{A28B896B-EF4C-4D52-9D3C-B35A1305FB39}" destId="{3C678723-13AF-4EF6-8F85-DBCD375D21D6}" srcOrd="0" destOrd="0" presId="urn:microsoft.com/office/officeart/2008/layout/BendingPictureCaptionList"/>
    <dgm:cxn modelId="{3FD8F160-E1A5-4F1B-84B9-2A39903786C9}" type="presOf" srcId="{98403592-7968-4727-9205-D250BEF18888}" destId="{80518C0C-FA74-4C70-AB96-B3CDCFEDD038}" srcOrd="0" destOrd="0" presId="urn:microsoft.com/office/officeart/2008/layout/BendingPictureCaptionList"/>
    <dgm:cxn modelId="{DA012F17-A0C9-46B0-90C0-FA13646853CB}" srcId="{98403592-7968-4727-9205-D250BEF18888}" destId="{713C3A2D-1576-4C8C-A74D-18826FEB9DE0}" srcOrd="9" destOrd="0" parTransId="{15037906-AE5F-4E93-993B-A10E5392AAD5}" sibTransId="{1D32207B-7A72-4F28-9B51-D62C9BD8A885}"/>
    <dgm:cxn modelId="{CA42A058-3A98-439F-8F57-E3B706924FB4}" srcId="{98403592-7968-4727-9205-D250BEF18888}" destId="{DF4EA5CF-7FBD-4DCB-8E59-593FC807D2D6}" srcOrd="5" destOrd="0" parTransId="{B42BC049-783E-4BB5-9721-96F912550BA2}" sibTransId="{9E9563E5-66F0-473C-9098-E1EC5A063179}"/>
    <dgm:cxn modelId="{14058420-E853-4640-86A5-E3507878C947}" srcId="{98403592-7968-4727-9205-D250BEF18888}" destId="{656020E3-D0D4-4503-A88D-90EC6319C16C}" srcOrd="1" destOrd="0" parTransId="{CDC2E9C5-503F-483C-9D85-38D39EE4ECC4}" sibTransId="{D52AB159-0CF6-429D-ADDC-BDD51ED10A39}"/>
    <dgm:cxn modelId="{C7D4307A-8E91-4671-84A0-34B23308008F}" type="presParOf" srcId="{80518C0C-FA74-4C70-AB96-B3CDCFEDD038}" destId="{0BB7B439-B5A8-44AB-9096-FC6120C814E7}" srcOrd="0" destOrd="0" presId="urn:microsoft.com/office/officeart/2008/layout/BendingPictureCaptionList"/>
    <dgm:cxn modelId="{0D7370DB-B151-4462-95B0-869A071F4404}" type="presParOf" srcId="{0BB7B439-B5A8-44AB-9096-FC6120C814E7}" destId="{D18E427A-4BBD-482C-B2C5-E83E351E44DA}" srcOrd="0" destOrd="0" presId="urn:microsoft.com/office/officeart/2008/layout/BendingPictureCaptionList"/>
    <dgm:cxn modelId="{1BCA98B6-5127-4EB5-B063-6426A6C855AC}" type="presParOf" srcId="{0BB7B439-B5A8-44AB-9096-FC6120C814E7}" destId="{186BFBCF-1084-4C86-97BA-66BCD71E4CD7}" srcOrd="1" destOrd="0" presId="urn:microsoft.com/office/officeart/2008/layout/BendingPictureCaptionList"/>
    <dgm:cxn modelId="{33DFBC9C-75A2-4280-B127-2032D7B08202}" type="presParOf" srcId="{80518C0C-FA74-4C70-AB96-B3CDCFEDD038}" destId="{CB6C0EE8-AC46-4D63-9095-2E8FE7F3FEAA}" srcOrd="1" destOrd="0" presId="urn:microsoft.com/office/officeart/2008/layout/BendingPictureCaptionList"/>
    <dgm:cxn modelId="{D30C2FC4-276A-45EA-966C-6A06C8B394EA}" type="presParOf" srcId="{80518C0C-FA74-4C70-AB96-B3CDCFEDD038}" destId="{86294EAD-A1B0-4B0D-B42D-3F1AF5CB9DBE}" srcOrd="2" destOrd="0" presId="urn:microsoft.com/office/officeart/2008/layout/BendingPictureCaptionList"/>
    <dgm:cxn modelId="{52D31D1C-8C2B-4406-BC46-1E0FA6C00B5B}" type="presParOf" srcId="{86294EAD-A1B0-4B0D-B42D-3F1AF5CB9DBE}" destId="{CA8FB327-50F3-4806-9716-7368082596F6}" srcOrd="0" destOrd="0" presId="urn:microsoft.com/office/officeart/2008/layout/BendingPictureCaptionList"/>
    <dgm:cxn modelId="{EE713F5A-DC05-4618-A7C9-9F55A0ED1EC0}" type="presParOf" srcId="{86294EAD-A1B0-4B0D-B42D-3F1AF5CB9DBE}" destId="{B1A01ECE-0DAB-45E0-80F8-A96F4DD151C5}" srcOrd="1" destOrd="0" presId="urn:microsoft.com/office/officeart/2008/layout/BendingPictureCaptionList"/>
    <dgm:cxn modelId="{EA2AEAA3-C9FF-4EDF-9A25-3769A5BE976E}" type="presParOf" srcId="{80518C0C-FA74-4C70-AB96-B3CDCFEDD038}" destId="{E1DB4EED-D06F-4BB8-9511-B12D4499B946}" srcOrd="3" destOrd="0" presId="urn:microsoft.com/office/officeart/2008/layout/BendingPictureCaptionList"/>
    <dgm:cxn modelId="{886C99AE-1082-4319-BE17-4C11105621EE}" type="presParOf" srcId="{80518C0C-FA74-4C70-AB96-B3CDCFEDD038}" destId="{560DD7B5-906A-4700-B42A-EF54E5145DD9}" srcOrd="4" destOrd="0" presId="urn:microsoft.com/office/officeart/2008/layout/BendingPictureCaptionList"/>
    <dgm:cxn modelId="{C63B0B3F-56D6-44EF-AA88-83B8C2C9432B}" type="presParOf" srcId="{560DD7B5-906A-4700-B42A-EF54E5145DD9}" destId="{EC7EBF9C-BB7C-485C-A639-5AFD611D895A}" srcOrd="0" destOrd="0" presId="urn:microsoft.com/office/officeart/2008/layout/BendingPictureCaptionList"/>
    <dgm:cxn modelId="{F6BD213E-794C-467B-A1F5-99F1E342E4BB}" type="presParOf" srcId="{560DD7B5-906A-4700-B42A-EF54E5145DD9}" destId="{55E35BBD-D37E-4171-A08D-2B31539ADD43}" srcOrd="1" destOrd="0" presId="urn:microsoft.com/office/officeart/2008/layout/BendingPictureCaptionList"/>
    <dgm:cxn modelId="{0CF7DDB3-B1EE-4A0A-A865-40FC59F159FB}" type="presParOf" srcId="{80518C0C-FA74-4C70-AB96-B3CDCFEDD038}" destId="{AB6C53C8-5B3B-40D0-95E9-42DC38FABFED}" srcOrd="5" destOrd="0" presId="urn:microsoft.com/office/officeart/2008/layout/BendingPictureCaptionList"/>
    <dgm:cxn modelId="{3F61DDDC-EA3A-4910-BB55-B9D1ECEEED74}" type="presParOf" srcId="{80518C0C-FA74-4C70-AB96-B3CDCFEDD038}" destId="{A95D6FA8-8E65-4820-9F23-A7E2DE846B51}" srcOrd="6" destOrd="0" presId="urn:microsoft.com/office/officeart/2008/layout/BendingPictureCaptionList"/>
    <dgm:cxn modelId="{37FEA7FA-88A4-4410-88A3-60D8244D28D9}" type="presParOf" srcId="{A95D6FA8-8E65-4820-9F23-A7E2DE846B51}" destId="{5278E98F-2BF5-4D74-AC7C-45F4B35B7CD4}" srcOrd="0" destOrd="0" presId="urn:microsoft.com/office/officeart/2008/layout/BendingPictureCaptionList"/>
    <dgm:cxn modelId="{46376C75-F9B6-4254-B3BF-C5B237EFE706}" type="presParOf" srcId="{A95D6FA8-8E65-4820-9F23-A7E2DE846B51}" destId="{7D51E67A-2C49-4B6D-98B7-BDCF38C923F2}" srcOrd="1" destOrd="0" presId="urn:microsoft.com/office/officeart/2008/layout/BendingPictureCaptionList"/>
    <dgm:cxn modelId="{B1D7B5FE-6485-4B33-8EEC-1A8B1EA88439}" type="presParOf" srcId="{80518C0C-FA74-4C70-AB96-B3CDCFEDD038}" destId="{EBB8DB73-2A31-4516-A6B3-51299AB1EA41}" srcOrd="7" destOrd="0" presId="urn:microsoft.com/office/officeart/2008/layout/BendingPictureCaptionList"/>
    <dgm:cxn modelId="{34A16482-0CBD-46B6-AF03-4413D4023F21}" type="presParOf" srcId="{80518C0C-FA74-4C70-AB96-B3CDCFEDD038}" destId="{00531E40-D326-45DF-AC3D-CEB3A72894CC}" srcOrd="8" destOrd="0" presId="urn:microsoft.com/office/officeart/2008/layout/BendingPictureCaptionList"/>
    <dgm:cxn modelId="{1A3BB94E-2BEB-4708-B12D-7D9AA5DF6C02}" type="presParOf" srcId="{00531E40-D326-45DF-AC3D-CEB3A72894CC}" destId="{94627FA8-70D6-45E8-B866-51F4AFE50F4C}" srcOrd="0" destOrd="0" presId="urn:microsoft.com/office/officeart/2008/layout/BendingPictureCaptionList"/>
    <dgm:cxn modelId="{8F1310F4-3C15-42EA-808C-EAA56B6A1BF0}" type="presParOf" srcId="{00531E40-D326-45DF-AC3D-CEB3A72894CC}" destId="{0F0AC09F-DF39-488B-9052-BF95A44706D3}" srcOrd="1" destOrd="0" presId="urn:microsoft.com/office/officeart/2008/layout/BendingPictureCaptionList"/>
    <dgm:cxn modelId="{FD219B5D-389C-461B-AC34-BAC74AB48EF0}" type="presParOf" srcId="{80518C0C-FA74-4C70-AB96-B3CDCFEDD038}" destId="{BC677053-5C96-4041-AA9A-530AC971A609}" srcOrd="9" destOrd="0" presId="urn:microsoft.com/office/officeart/2008/layout/BendingPictureCaptionList"/>
    <dgm:cxn modelId="{67F231F1-CDBC-40D3-B8C2-212392D2F1BD}" type="presParOf" srcId="{80518C0C-FA74-4C70-AB96-B3CDCFEDD038}" destId="{39ED36E9-C7EF-4FAA-80CA-BCA72C3FB003}" srcOrd="10" destOrd="0" presId="urn:microsoft.com/office/officeart/2008/layout/BendingPictureCaptionList"/>
    <dgm:cxn modelId="{C34AEDB7-D6AE-4066-9EC0-F53F45134E3B}" type="presParOf" srcId="{39ED36E9-C7EF-4FAA-80CA-BCA72C3FB003}" destId="{6223278F-5614-4882-AFEE-FDFCF5F5B84F}" srcOrd="0" destOrd="0" presId="urn:microsoft.com/office/officeart/2008/layout/BendingPictureCaptionList"/>
    <dgm:cxn modelId="{22959103-29B4-431D-B968-BAAA2C151575}" type="presParOf" srcId="{39ED36E9-C7EF-4FAA-80CA-BCA72C3FB003}" destId="{008D1045-F179-4E18-A95F-0654F2D6162A}" srcOrd="1" destOrd="0" presId="urn:microsoft.com/office/officeart/2008/layout/BendingPictureCaptionList"/>
    <dgm:cxn modelId="{5C35BF4D-EE83-4179-B341-751B1D184A00}" type="presParOf" srcId="{80518C0C-FA74-4C70-AB96-B3CDCFEDD038}" destId="{E14B07D3-1EFE-402E-82A5-CE25BD7E4D22}" srcOrd="11" destOrd="0" presId="urn:microsoft.com/office/officeart/2008/layout/BendingPictureCaptionList"/>
    <dgm:cxn modelId="{3FB71A4E-C61B-4100-9FC1-B194F867C18F}" type="presParOf" srcId="{80518C0C-FA74-4C70-AB96-B3CDCFEDD038}" destId="{A4DD58F0-D42E-4D7D-9D01-7313AD7BC237}" srcOrd="12" destOrd="0" presId="urn:microsoft.com/office/officeart/2008/layout/BendingPictureCaptionList"/>
    <dgm:cxn modelId="{A3C49DD8-9B4C-417B-8077-097B438D2A32}" type="presParOf" srcId="{A4DD58F0-D42E-4D7D-9D01-7313AD7BC237}" destId="{95D9696E-CDE3-4365-9767-EFB017C0FE72}" srcOrd="0" destOrd="0" presId="urn:microsoft.com/office/officeart/2008/layout/BendingPictureCaptionList"/>
    <dgm:cxn modelId="{95192C22-807A-44A5-9D35-A67502FBF67E}" type="presParOf" srcId="{A4DD58F0-D42E-4D7D-9D01-7313AD7BC237}" destId="{783B261B-F425-468D-BC08-643ED6BA230D}" srcOrd="1" destOrd="0" presId="urn:microsoft.com/office/officeart/2008/layout/BendingPictureCaptionList"/>
    <dgm:cxn modelId="{2BFE6BF7-E8FB-4CE9-8855-3B74005BC4F9}" type="presParOf" srcId="{80518C0C-FA74-4C70-AB96-B3CDCFEDD038}" destId="{225B81EA-0ABD-4A20-BC17-51469F7B6B94}" srcOrd="13" destOrd="0" presId="urn:microsoft.com/office/officeart/2008/layout/BendingPictureCaptionList"/>
    <dgm:cxn modelId="{9E8E88AC-B0C5-4374-8B75-A0A0768FE404}" type="presParOf" srcId="{80518C0C-FA74-4C70-AB96-B3CDCFEDD038}" destId="{EB127F14-14E5-440F-848F-FDF727462E60}" srcOrd="14" destOrd="0" presId="urn:microsoft.com/office/officeart/2008/layout/BendingPictureCaptionList"/>
    <dgm:cxn modelId="{ED886D21-6457-46AB-A847-62011462E665}" type="presParOf" srcId="{EB127F14-14E5-440F-848F-FDF727462E60}" destId="{F9D07CA5-9F22-4DA3-A82D-7F11607523C2}" srcOrd="0" destOrd="0" presId="urn:microsoft.com/office/officeart/2008/layout/BendingPictureCaptionList"/>
    <dgm:cxn modelId="{5A473110-4917-4610-AF67-2650116B2704}" type="presParOf" srcId="{EB127F14-14E5-440F-848F-FDF727462E60}" destId="{3C678723-13AF-4EF6-8F85-DBCD375D21D6}" srcOrd="1" destOrd="0" presId="urn:microsoft.com/office/officeart/2008/layout/BendingPictureCaptionList"/>
    <dgm:cxn modelId="{FA230C57-ED43-43B1-8C7A-0A9178936BD0}" type="presParOf" srcId="{80518C0C-FA74-4C70-AB96-B3CDCFEDD038}" destId="{3538DCCE-2FD9-49A4-A870-BDDE4071FE41}" srcOrd="15" destOrd="0" presId="urn:microsoft.com/office/officeart/2008/layout/BendingPictureCaptionList"/>
    <dgm:cxn modelId="{7BA8E378-C4E1-4E02-9763-8FDA6A22AF25}" type="presParOf" srcId="{80518C0C-FA74-4C70-AB96-B3CDCFEDD038}" destId="{1375FD26-2007-4FE2-A60F-6D4D8BCE1CD2}" srcOrd="16" destOrd="0" presId="urn:microsoft.com/office/officeart/2008/layout/BendingPictureCaptionList"/>
    <dgm:cxn modelId="{CDE15CED-3114-4D8D-898C-33E22394A17A}" type="presParOf" srcId="{1375FD26-2007-4FE2-A60F-6D4D8BCE1CD2}" destId="{D07AD477-8A43-4056-AB6B-3EC64C5EF2FB}" srcOrd="0" destOrd="0" presId="urn:microsoft.com/office/officeart/2008/layout/BendingPictureCaptionList"/>
    <dgm:cxn modelId="{3842B7EA-A561-428E-B034-166E6CB53360}" type="presParOf" srcId="{1375FD26-2007-4FE2-A60F-6D4D8BCE1CD2}" destId="{FCA377EE-6852-4F69-BFE3-8F022BA4F5C5}" srcOrd="1" destOrd="0" presId="urn:microsoft.com/office/officeart/2008/layout/BendingPictureCaptionList"/>
    <dgm:cxn modelId="{2BF6C000-322F-421F-B5BE-6A8193697BB6}" type="presParOf" srcId="{80518C0C-FA74-4C70-AB96-B3CDCFEDD038}" destId="{AA95C2B7-A1FC-43FA-A732-B948ABC6CCB2}" srcOrd="17" destOrd="0" presId="urn:microsoft.com/office/officeart/2008/layout/BendingPictureCaptionList"/>
    <dgm:cxn modelId="{0438B8F6-5D1D-4C3B-AEA8-76643CD88F2C}" type="presParOf" srcId="{80518C0C-FA74-4C70-AB96-B3CDCFEDD038}" destId="{E78E8BD6-F6C0-4FA2-8715-6F07764C4145}" srcOrd="18" destOrd="0" presId="urn:microsoft.com/office/officeart/2008/layout/BendingPictureCaptionList"/>
    <dgm:cxn modelId="{B808D033-5092-45ED-85C2-FA85CC687F11}" type="presParOf" srcId="{E78E8BD6-F6C0-4FA2-8715-6F07764C4145}" destId="{6A3F4A8F-C0F1-4D07-8EDF-AC09B8732183}" srcOrd="0" destOrd="0" presId="urn:microsoft.com/office/officeart/2008/layout/BendingPictureCaptionList"/>
    <dgm:cxn modelId="{BF14AA73-3D5D-4BA2-9AC1-D7EB7ABC4DA4}" type="presParOf" srcId="{E78E8BD6-F6C0-4FA2-8715-6F07764C4145}" destId="{F8B2F241-61F8-466C-AEF1-4B60490D5563}" srcOrd="1" destOrd="0" presId="urn:microsoft.com/office/officeart/2008/layout/BendingPictureCa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84D18-BCFD-4696-B426-D4AC6592D88D}" type="doc">
      <dgm:prSet loTypeId="urn:microsoft.com/office/officeart/2005/8/layout/chevron1" loCatId="process" qsTypeId="urn:microsoft.com/office/officeart/2005/8/quickstyle/simple5" qsCatId="simple" csTypeId="urn:microsoft.com/office/officeart/2005/8/colors/colorful1" csCatId="colorful" phldr="1"/>
      <dgm:spPr/>
    </dgm:pt>
    <dgm:pt modelId="{354EC73D-C903-4F7C-808A-6553246FFACD}">
      <dgm:prSet phldrT="[Texto]"/>
      <dgm:spPr>
        <a:solidFill>
          <a:schemeClr val="accent1">
            <a:lumMod val="60000"/>
            <a:lumOff val="40000"/>
          </a:schemeClr>
        </a:solidFill>
      </dgm:spPr>
      <dgm:t>
        <a:bodyPr/>
        <a:lstStyle/>
        <a:p>
          <a:r>
            <a:rPr lang="es-ES" dirty="0" smtClean="0"/>
            <a:t>Gestión SST</a:t>
          </a:r>
          <a:endParaRPr lang="es-ES" dirty="0"/>
        </a:p>
      </dgm:t>
    </dgm:pt>
    <dgm:pt modelId="{2C47AFFF-C1B0-497F-8A79-842B64FEAA3F}" type="parTrans" cxnId="{5274769E-6845-47EB-934E-CD1A09DF3578}">
      <dgm:prSet/>
      <dgm:spPr/>
      <dgm:t>
        <a:bodyPr/>
        <a:lstStyle/>
        <a:p>
          <a:endParaRPr lang="es-ES"/>
        </a:p>
      </dgm:t>
    </dgm:pt>
    <dgm:pt modelId="{07603713-E2C0-49A4-A191-6E5E84ABB426}" type="sibTrans" cxnId="{5274769E-6845-47EB-934E-CD1A09DF3578}">
      <dgm:prSet/>
      <dgm:spPr/>
      <dgm:t>
        <a:bodyPr/>
        <a:lstStyle/>
        <a:p>
          <a:endParaRPr lang="es-ES"/>
        </a:p>
      </dgm:t>
    </dgm:pt>
    <dgm:pt modelId="{BE907D8C-07E7-411B-80A2-FFFACBAA038A}">
      <dgm:prSet phldrT="[Texto]"/>
      <dgm:spPr/>
      <dgm:t>
        <a:bodyPr/>
        <a:lstStyle/>
        <a:p>
          <a:r>
            <a:rPr lang="es-ES" dirty="0" smtClean="0"/>
            <a:t>Gestión Ambiental </a:t>
          </a:r>
          <a:endParaRPr lang="es-ES" dirty="0"/>
        </a:p>
      </dgm:t>
    </dgm:pt>
    <dgm:pt modelId="{61201B1B-7D9D-4B70-AA6C-0EF48F9F405E}" type="parTrans" cxnId="{3E690171-2EA2-45E1-BAA0-8A8BCF49384D}">
      <dgm:prSet/>
      <dgm:spPr/>
      <dgm:t>
        <a:bodyPr/>
        <a:lstStyle/>
        <a:p>
          <a:endParaRPr lang="es-ES"/>
        </a:p>
      </dgm:t>
    </dgm:pt>
    <dgm:pt modelId="{BE3E322F-E17C-45C4-B08D-E66B35E32A76}" type="sibTrans" cxnId="{3E690171-2EA2-45E1-BAA0-8A8BCF49384D}">
      <dgm:prSet/>
      <dgm:spPr/>
      <dgm:t>
        <a:bodyPr/>
        <a:lstStyle/>
        <a:p>
          <a:endParaRPr lang="es-ES"/>
        </a:p>
      </dgm:t>
    </dgm:pt>
    <dgm:pt modelId="{D59E840F-8554-4CBD-9C28-4D69F42BA715}">
      <dgm:prSet phldrT="[Texto]"/>
      <dgm:spPr>
        <a:solidFill>
          <a:srgbClr val="FF0000"/>
        </a:solidFill>
      </dgm:spPr>
      <dgm:t>
        <a:bodyPr/>
        <a:lstStyle/>
        <a:p>
          <a:r>
            <a:rPr lang="es-ES" dirty="0" smtClean="0"/>
            <a:t>Gestión PESV</a:t>
          </a:r>
          <a:endParaRPr lang="es-ES" dirty="0"/>
        </a:p>
      </dgm:t>
    </dgm:pt>
    <dgm:pt modelId="{2C29DDAD-C881-44A7-AD53-04CA74EFF5C9}" type="parTrans" cxnId="{42E70809-10A6-4B79-8E9F-364AB9F46E18}">
      <dgm:prSet/>
      <dgm:spPr/>
      <dgm:t>
        <a:bodyPr/>
        <a:lstStyle/>
        <a:p>
          <a:endParaRPr lang="es-ES"/>
        </a:p>
      </dgm:t>
    </dgm:pt>
    <dgm:pt modelId="{F4C8D25D-BCE3-40DA-844F-2C3CBA2221C3}" type="sibTrans" cxnId="{42E70809-10A6-4B79-8E9F-364AB9F46E18}">
      <dgm:prSet/>
      <dgm:spPr/>
      <dgm:t>
        <a:bodyPr/>
        <a:lstStyle/>
        <a:p>
          <a:endParaRPr lang="es-ES"/>
        </a:p>
      </dgm:t>
    </dgm:pt>
    <dgm:pt modelId="{8626E56C-77AF-474A-A1B2-76634A9848EE}" type="pres">
      <dgm:prSet presAssocID="{69B84D18-BCFD-4696-B426-D4AC6592D88D}" presName="Name0" presStyleCnt="0">
        <dgm:presLayoutVars>
          <dgm:dir/>
          <dgm:animLvl val="lvl"/>
          <dgm:resizeHandles val="exact"/>
        </dgm:presLayoutVars>
      </dgm:prSet>
      <dgm:spPr/>
    </dgm:pt>
    <dgm:pt modelId="{5CE939C0-BF6A-45EE-B822-742D01E36053}" type="pres">
      <dgm:prSet presAssocID="{354EC73D-C903-4F7C-808A-6553246FFACD}" presName="parTxOnly" presStyleLbl="node1" presStyleIdx="0" presStyleCnt="3">
        <dgm:presLayoutVars>
          <dgm:chMax val="0"/>
          <dgm:chPref val="0"/>
          <dgm:bulletEnabled val="1"/>
        </dgm:presLayoutVars>
      </dgm:prSet>
      <dgm:spPr/>
      <dgm:t>
        <a:bodyPr/>
        <a:lstStyle/>
        <a:p>
          <a:endParaRPr lang="es-ES"/>
        </a:p>
      </dgm:t>
    </dgm:pt>
    <dgm:pt modelId="{95568E65-25CC-458C-89A6-3C5C0FBDDEFB}" type="pres">
      <dgm:prSet presAssocID="{07603713-E2C0-49A4-A191-6E5E84ABB426}" presName="parTxOnlySpace" presStyleCnt="0"/>
      <dgm:spPr/>
    </dgm:pt>
    <dgm:pt modelId="{92144556-8BD8-4920-B15C-4A409BD02BD9}" type="pres">
      <dgm:prSet presAssocID="{BE907D8C-07E7-411B-80A2-FFFACBAA038A}" presName="parTxOnly" presStyleLbl="node1" presStyleIdx="1" presStyleCnt="3">
        <dgm:presLayoutVars>
          <dgm:chMax val="0"/>
          <dgm:chPref val="0"/>
          <dgm:bulletEnabled val="1"/>
        </dgm:presLayoutVars>
      </dgm:prSet>
      <dgm:spPr/>
      <dgm:t>
        <a:bodyPr/>
        <a:lstStyle/>
        <a:p>
          <a:endParaRPr lang="es-ES"/>
        </a:p>
      </dgm:t>
    </dgm:pt>
    <dgm:pt modelId="{915E53B6-8F77-42C9-BF86-70E63B971B52}" type="pres">
      <dgm:prSet presAssocID="{BE3E322F-E17C-45C4-B08D-E66B35E32A76}" presName="parTxOnlySpace" presStyleCnt="0"/>
      <dgm:spPr/>
    </dgm:pt>
    <dgm:pt modelId="{DA3FC61E-277E-41A2-9BD9-FAB33B5A344E}" type="pres">
      <dgm:prSet presAssocID="{D59E840F-8554-4CBD-9C28-4D69F42BA715}" presName="parTxOnly" presStyleLbl="node1" presStyleIdx="2" presStyleCnt="3">
        <dgm:presLayoutVars>
          <dgm:chMax val="0"/>
          <dgm:chPref val="0"/>
          <dgm:bulletEnabled val="1"/>
        </dgm:presLayoutVars>
      </dgm:prSet>
      <dgm:spPr/>
      <dgm:t>
        <a:bodyPr/>
        <a:lstStyle/>
        <a:p>
          <a:endParaRPr lang="es-ES"/>
        </a:p>
      </dgm:t>
    </dgm:pt>
  </dgm:ptLst>
  <dgm:cxnLst>
    <dgm:cxn modelId="{0BD08DF2-F20F-4EC5-81A6-7A7DD7705C4F}" type="presOf" srcId="{BE907D8C-07E7-411B-80A2-FFFACBAA038A}" destId="{92144556-8BD8-4920-B15C-4A409BD02BD9}" srcOrd="0" destOrd="0" presId="urn:microsoft.com/office/officeart/2005/8/layout/chevron1"/>
    <dgm:cxn modelId="{42E70809-10A6-4B79-8E9F-364AB9F46E18}" srcId="{69B84D18-BCFD-4696-B426-D4AC6592D88D}" destId="{D59E840F-8554-4CBD-9C28-4D69F42BA715}" srcOrd="2" destOrd="0" parTransId="{2C29DDAD-C881-44A7-AD53-04CA74EFF5C9}" sibTransId="{F4C8D25D-BCE3-40DA-844F-2C3CBA2221C3}"/>
    <dgm:cxn modelId="{26162A58-0126-4941-9041-3790432AC38D}" type="presOf" srcId="{D59E840F-8554-4CBD-9C28-4D69F42BA715}" destId="{DA3FC61E-277E-41A2-9BD9-FAB33B5A344E}" srcOrd="0" destOrd="0" presId="urn:microsoft.com/office/officeart/2005/8/layout/chevron1"/>
    <dgm:cxn modelId="{BEFA9273-083E-4FC5-8B53-23A855C651FE}" type="presOf" srcId="{354EC73D-C903-4F7C-808A-6553246FFACD}" destId="{5CE939C0-BF6A-45EE-B822-742D01E36053}" srcOrd="0" destOrd="0" presId="urn:microsoft.com/office/officeart/2005/8/layout/chevron1"/>
    <dgm:cxn modelId="{0FE57F02-F85F-494B-A557-2A40F27A40C1}" type="presOf" srcId="{69B84D18-BCFD-4696-B426-D4AC6592D88D}" destId="{8626E56C-77AF-474A-A1B2-76634A9848EE}" srcOrd="0" destOrd="0" presId="urn:microsoft.com/office/officeart/2005/8/layout/chevron1"/>
    <dgm:cxn modelId="{3E690171-2EA2-45E1-BAA0-8A8BCF49384D}" srcId="{69B84D18-BCFD-4696-B426-D4AC6592D88D}" destId="{BE907D8C-07E7-411B-80A2-FFFACBAA038A}" srcOrd="1" destOrd="0" parTransId="{61201B1B-7D9D-4B70-AA6C-0EF48F9F405E}" sibTransId="{BE3E322F-E17C-45C4-B08D-E66B35E32A76}"/>
    <dgm:cxn modelId="{5274769E-6845-47EB-934E-CD1A09DF3578}" srcId="{69B84D18-BCFD-4696-B426-D4AC6592D88D}" destId="{354EC73D-C903-4F7C-808A-6553246FFACD}" srcOrd="0" destOrd="0" parTransId="{2C47AFFF-C1B0-497F-8A79-842B64FEAA3F}" sibTransId="{07603713-E2C0-49A4-A191-6E5E84ABB426}"/>
    <dgm:cxn modelId="{6B6D5BEC-B6CE-43FF-97C9-16519ABD03E4}" type="presParOf" srcId="{8626E56C-77AF-474A-A1B2-76634A9848EE}" destId="{5CE939C0-BF6A-45EE-B822-742D01E36053}" srcOrd="0" destOrd="0" presId="urn:microsoft.com/office/officeart/2005/8/layout/chevron1"/>
    <dgm:cxn modelId="{E3D4574C-53B8-4C87-A581-E114E3D45508}" type="presParOf" srcId="{8626E56C-77AF-474A-A1B2-76634A9848EE}" destId="{95568E65-25CC-458C-89A6-3C5C0FBDDEFB}" srcOrd="1" destOrd="0" presId="urn:microsoft.com/office/officeart/2005/8/layout/chevron1"/>
    <dgm:cxn modelId="{FE572C0A-D33C-4817-B8BE-CB20E46ADEED}" type="presParOf" srcId="{8626E56C-77AF-474A-A1B2-76634A9848EE}" destId="{92144556-8BD8-4920-B15C-4A409BD02BD9}" srcOrd="2" destOrd="0" presId="urn:microsoft.com/office/officeart/2005/8/layout/chevron1"/>
    <dgm:cxn modelId="{C467FABB-13A0-42CD-A7EB-6786B47C4AEA}" type="presParOf" srcId="{8626E56C-77AF-474A-A1B2-76634A9848EE}" destId="{915E53B6-8F77-42C9-BF86-70E63B971B52}" srcOrd="3" destOrd="0" presId="urn:microsoft.com/office/officeart/2005/8/layout/chevron1"/>
    <dgm:cxn modelId="{3A06E939-E98F-4191-B1B4-8F3C1DFABAC2}" type="presParOf" srcId="{8626E56C-77AF-474A-A1B2-76634A9848EE}" destId="{DA3FC61E-277E-41A2-9BD9-FAB33B5A344E}" srcOrd="4"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B769E7-288D-46ED-BD7A-63FCFE2CB269}" type="doc">
      <dgm:prSet loTypeId="urn:microsoft.com/office/officeart/2008/layout/BendingPictureCaption" loCatId="picture" qsTypeId="urn:microsoft.com/office/officeart/2005/8/quickstyle/simple3" qsCatId="simple" csTypeId="urn:microsoft.com/office/officeart/2005/8/colors/accent1_2" csCatId="accent1" phldr="1"/>
      <dgm:spPr/>
      <dgm:t>
        <a:bodyPr/>
        <a:lstStyle/>
        <a:p>
          <a:endParaRPr lang="es-ES"/>
        </a:p>
      </dgm:t>
    </dgm:pt>
    <dgm:pt modelId="{948F15A6-6FF3-475C-AD27-82D92DAF1D36}">
      <dgm:prSet phldrT="[Texto]"/>
      <dgm:spPr/>
      <dgm:t>
        <a:bodyPr/>
        <a:lstStyle/>
        <a:p>
          <a:r>
            <a:rPr lang="es-ES" b="1" dirty="0" smtClean="0">
              <a:effectLst>
                <a:outerShdw blurRad="38100" dist="38100" dir="2700000" algn="tl">
                  <a:srgbClr val="000000">
                    <a:alpha val="43137"/>
                  </a:srgbClr>
                </a:outerShdw>
              </a:effectLst>
            </a:rPr>
            <a:t>Compra, Dotación </a:t>
          </a:r>
          <a:r>
            <a:rPr lang="es-ES" b="1" dirty="0">
              <a:effectLst>
                <a:outerShdw blurRad="38100" dist="38100" dir="2700000" algn="tl">
                  <a:srgbClr val="000000">
                    <a:alpha val="43137"/>
                  </a:srgbClr>
                </a:outerShdw>
              </a:effectLst>
            </a:rPr>
            <a:t>y Adecuación de la bodega Estratégica CAD Bucaramanga optimizando los tiempos de Operación</a:t>
          </a:r>
          <a:r>
            <a:rPr lang="es-ES" b="1" dirty="0"/>
            <a:t>. </a:t>
          </a:r>
        </a:p>
      </dgm:t>
    </dgm:pt>
    <dgm:pt modelId="{6EE4B80A-41A3-4C67-9E06-548128D37613}" type="parTrans" cxnId="{EC5E1E21-2954-4F45-B25A-DD874B702156}">
      <dgm:prSet/>
      <dgm:spPr/>
      <dgm:t>
        <a:bodyPr/>
        <a:lstStyle/>
        <a:p>
          <a:endParaRPr lang="es-ES"/>
        </a:p>
      </dgm:t>
    </dgm:pt>
    <dgm:pt modelId="{77A0AF39-6D4B-4515-880A-A41E618D3F25}" type="sibTrans" cxnId="{EC5E1E21-2954-4F45-B25A-DD874B702156}">
      <dgm:prSet/>
      <dgm:spPr/>
      <dgm:t>
        <a:bodyPr/>
        <a:lstStyle/>
        <a:p>
          <a:endParaRPr lang="es-ES"/>
        </a:p>
      </dgm:t>
    </dgm:pt>
    <dgm:pt modelId="{6D1A970F-5B08-4275-B702-F8C47D52F9AF}">
      <dgm:prSet phldrT="[Texto]"/>
      <dgm:spPr/>
      <dgm:t>
        <a:bodyPr/>
        <a:lstStyle/>
        <a:p>
          <a:r>
            <a:rPr lang="es-ES" b="1" dirty="0">
              <a:effectLst>
                <a:outerShdw blurRad="38100" dist="38100" dir="2700000" algn="tl">
                  <a:srgbClr val="000000">
                    <a:alpha val="43137"/>
                  </a:srgbClr>
                </a:outerShdw>
              </a:effectLst>
            </a:rPr>
            <a:t>Adaptación al cambio frente a la emergencia Sanitaria COVID 19, cumplimiento del teletrabajo </a:t>
          </a:r>
        </a:p>
      </dgm:t>
    </dgm:pt>
    <dgm:pt modelId="{313ABA2F-BE16-4DD0-BEA0-80AA19A42901}" type="parTrans" cxnId="{7A634C20-5950-463C-83F4-8E5D639FFE34}">
      <dgm:prSet/>
      <dgm:spPr/>
      <dgm:t>
        <a:bodyPr/>
        <a:lstStyle/>
        <a:p>
          <a:endParaRPr lang="es-ES"/>
        </a:p>
      </dgm:t>
    </dgm:pt>
    <dgm:pt modelId="{DCC43A81-0301-4896-9D35-85DA0EA33CDC}" type="sibTrans" cxnId="{7A634C20-5950-463C-83F4-8E5D639FFE34}">
      <dgm:prSet/>
      <dgm:spPr/>
      <dgm:t>
        <a:bodyPr/>
        <a:lstStyle/>
        <a:p>
          <a:endParaRPr lang="es-ES"/>
        </a:p>
      </dgm:t>
    </dgm:pt>
    <dgm:pt modelId="{0754D0C5-86D5-48F7-811E-2D7E8BFA0B03}">
      <dgm:prSet phldrT="[Texto]"/>
      <dgm:spPr/>
      <dgm:t>
        <a:bodyPr/>
        <a:lstStyle/>
        <a:p>
          <a:r>
            <a:rPr lang="es-ES" b="1" dirty="0" smtClean="0">
              <a:effectLst>
                <a:outerShdw blurRad="38100" dist="38100" dir="2700000" algn="tl">
                  <a:srgbClr val="000000">
                    <a:alpha val="43137"/>
                  </a:srgbClr>
                </a:outerShdw>
              </a:effectLst>
            </a:rPr>
            <a:t>Cero Accidentalidad en el desarrollos de las funciones en el 2020</a:t>
          </a:r>
          <a:endParaRPr lang="es-ES" b="1" dirty="0">
            <a:effectLst>
              <a:outerShdw blurRad="38100" dist="38100" dir="2700000" algn="tl">
                <a:srgbClr val="000000">
                  <a:alpha val="43137"/>
                </a:srgbClr>
              </a:outerShdw>
            </a:effectLst>
          </a:endParaRPr>
        </a:p>
      </dgm:t>
    </dgm:pt>
    <dgm:pt modelId="{0CE2737F-A08A-4711-A4BD-716DB22936F6}" type="parTrans" cxnId="{BFE0AEB3-F25A-4DC4-A3EB-F8A45CD3645C}">
      <dgm:prSet/>
      <dgm:spPr/>
      <dgm:t>
        <a:bodyPr/>
        <a:lstStyle/>
        <a:p>
          <a:endParaRPr lang="es-ES"/>
        </a:p>
      </dgm:t>
    </dgm:pt>
    <dgm:pt modelId="{4E17F588-C577-47A1-B851-59B6B5782346}" type="sibTrans" cxnId="{BFE0AEB3-F25A-4DC4-A3EB-F8A45CD3645C}">
      <dgm:prSet/>
      <dgm:spPr/>
      <dgm:t>
        <a:bodyPr/>
        <a:lstStyle/>
        <a:p>
          <a:endParaRPr lang="es-ES"/>
        </a:p>
      </dgm:t>
    </dgm:pt>
    <dgm:pt modelId="{936C1935-B68E-43B5-8652-59421E0532C4}">
      <dgm:prSet phldrT="[Texto]"/>
      <dgm:spPr/>
      <dgm:t>
        <a:bodyPr/>
        <a:lstStyle/>
        <a:p>
          <a:r>
            <a:rPr lang="es-ES" b="1" dirty="0">
              <a:effectLst>
                <a:outerShdw blurRad="38100" dist="38100" dir="2700000" algn="tl">
                  <a:srgbClr val="000000">
                    <a:alpha val="43137"/>
                  </a:srgbClr>
                </a:outerShdw>
              </a:effectLst>
            </a:rPr>
            <a:t>Pago de Proveedores </a:t>
          </a:r>
          <a:r>
            <a:rPr lang="es-ES" b="1" dirty="0" smtClean="0">
              <a:effectLst>
                <a:outerShdw blurRad="38100" dist="38100" dir="2700000" algn="tl">
                  <a:srgbClr val="000000">
                    <a:alpha val="43137"/>
                  </a:srgbClr>
                </a:outerShdw>
              </a:effectLst>
            </a:rPr>
            <a:t>de 30 a 45 días</a:t>
          </a:r>
          <a:endParaRPr lang="es-ES" b="1" dirty="0">
            <a:effectLst>
              <a:outerShdw blurRad="38100" dist="38100" dir="2700000" algn="tl">
                <a:srgbClr val="000000">
                  <a:alpha val="43137"/>
                </a:srgbClr>
              </a:outerShdw>
            </a:effectLst>
          </a:endParaRPr>
        </a:p>
      </dgm:t>
    </dgm:pt>
    <dgm:pt modelId="{BCAF2DE6-15ED-4E71-BA00-5E751B3683A5}" type="parTrans" cxnId="{FA608F69-92AF-47A7-9F60-CFF5C32B3C36}">
      <dgm:prSet/>
      <dgm:spPr/>
      <dgm:t>
        <a:bodyPr/>
        <a:lstStyle/>
        <a:p>
          <a:endParaRPr lang="es-CO"/>
        </a:p>
      </dgm:t>
    </dgm:pt>
    <dgm:pt modelId="{8A36A4F8-D3B1-4DDA-AEB7-E2B17660563E}" type="sibTrans" cxnId="{FA608F69-92AF-47A7-9F60-CFF5C32B3C36}">
      <dgm:prSet/>
      <dgm:spPr/>
      <dgm:t>
        <a:bodyPr/>
        <a:lstStyle/>
        <a:p>
          <a:endParaRPr lang="es-CO"/>
        </a:p>
      </dgm:t>
    </dgm:pt>
    <dgm:pt modelId="{BB62DACE-36F3-46D9-8A66-B383733DF4D5}">
      <dgm:prSet phldrT="[Texto]"/>
      <dgm:spPr/>
      <dgm:t>
        <a:bodyPr/>
        <a:lstStyle/>
        <a:p>
          <a:r>
            <a:rPr lang="es-ES" b="1" dirty="0">
              <a:effectLst>
                <a:outerShdw blurRad="38100" dist="38100" dir="2700000" algn="tl">
                  <a:srgbClr val="000000">
                    <a:alpha val="43137"/>
                  </a:srgbClr>
                </a:outerShdw>
              </a:effectLst>
            </a:rPr>
            <a:t>Optimización de los Recursos</a:t>
          </a:r>
        </a:p>
      </dgm:t>
    </dgm:pt>
    <dgm:pt modelId="{B60B0BEB-01D9-4DEC-BBA1-BFD7716FAE5E}" type="parTrans" cxnId="{5EB5909F-F621-4E41-85A2-353B2B28A494}">
      <dgm:prSet/>
      <dgm:spPr/>
      <dgm:t>
        <a:bodyPr/>
        <a:lstStyle/>
        <a:p>
          <a:endParaRPr lang="es-CO"/>
        </a:p>
      </dgm:t>
    </dgm:pt>
    <dgm:pt modelId="{99A52307-F7A2-48ED-994C-DEE0308AC297}" type="sibTrans" cxnId="{5EB5909F-F621-4E41-85A2-353B2B28A494}">
      <dgm:prSet/>
      <dgm:spPr/>
      <dgm:t>
        <a:bodyPr/>
        <a:lstStyle/>
        <a:p>
          <a:endParaRPr lang="es-CO"/>
        </a:p>
      </dgm:t>
    </dgm:pt>
    <dgm:pt modelId="{39971857-3A0A-47DC-BC14-4579A56DACE1}">
      <dgm:prSet phldrT="[Texto]"/>
      <dgm:spPr/>
      <dgm:t>
        <a:bodyPr/>
        <a:lstStyle/>
        <a:p>
          <a:r>
            <a:rPr lang="es-ES" b="1" dirty="0">
              <a:effectLst>
                <a:outerShdw blurRad="38100" dist="38100" dir="2700000" algn="tl">
                  <a:srgbClr val="000000">
                    <a:alpha val="43137"/>
                  </a:srgbClr>
                </a:outerShdw>
              </a:effectLst>
            </a:rPr>
            <a:t>Aprovechamiento de las </a:t>
          </a:r>
          <a:r>
            <a:rPr lang="es-ES" b="1" dirty="0" smtClean="0">
              <a:effectLst>
                <a:outerShdw blurRad="38100" dist="38100" dir="2700000" algn="tl">
                  <a:srgbClr val="000000">
                    <a:alpha val="43137"/>
                  </a:srgbClr>
                </a:outerShdw>
              </a:effectLst>
            </a:rPr>
            <a:t>herramientas tecnológicas</a:t>
          </a:r>
          <a:endParaRPr lang="es-ES" b="1" dirty="0">
            <a:effectLst>
              <a:outerShdw blurRad="38100" dist="38100" dir="2700000" algn="tl">
                <a:srgbClr val="000000">
                  <a:alpha val="43137"/>
                </a:srgbClr>
              </a:outerShdw>
            </a:effectLst>
          </a:endParaRPr>
        </a:p>
      </dgm:t>
    </dgm:pt>
    <dgm:pt modelId="{ED24CB84-AD52-4ED4-8DFE-A768C8DE2587}" type="parTrans" cxnId="{9E7D4880-F4D7-43A8-9802-32AE6A8F7EFA}">
      <dgm:prSet/>
      <dgm:spPr/>
      <dgm:t>
        <a:bodyPr/>
        <a:lstStyle/>
        <a:p>
          <a:endParaRPr lang="es-CO"/>
        </a:p>
      </dgm:t>
    </dgm:pt>
    <dgm:pt modelId="{9B3004A5-E669-4E84-AF76-7B9A9D089EB0}" type="sibTrans" cxnId="{9E7D4880-F4D7-43A8-9802-32AE6A8F7EFA}">
      <dgm:prSet/>
      <dgm:spPr/>
      <dgm:t>
        <a:bodyPr/>
        <a:lstStyle/>
        <a:p>
          <a:endParaRPr lang="es-CO"/>
        </a:p>
      </dgm:t>
    </dgm:pt>
    <dgm:pt modelId="{5FA95332-1D21-4C01-B624-211EB2094784}">
      <dgm:prSet phldrT="[Texto]"/>
      <dgm:spPr/>
      <dgm:t>
        <a:bodyPr/>
        <a:lstStyle/>
        <a:p>
          <a:r>
            <a:rPr lang="es-ES" b="1" dirty="0" smtClean="0">
              <a:effectLst>
                <a:outerShdw blurRad="38100" dist="38100" dir="2700000" algn="tl">
                  <a:srgbClr val="000000">
                    <a:alpha val="43137"/>
                  </a:srgbClr>
                </a:outerShdw>
              </a:effectLst>
            </a:rPr>
            <a:t>Satisfacción del Cliente externo e interno</a:t>
          </a:r>
          <a:endParaRPr lang="es-ES" b="1" dirty="0">
            <a:effectLst>
              <a:outerShdw blurRad="38100" dist="38100" dir="2700000" algn="tl">
                <a:srgbClr val="000000">
                  <a:alpha val="43137"/>
                </a:srgbClr>
              </a:outerShdw>
            </a:effectLst>
          </a:endParaRPr>
        </a:p>
      </dgm:t>
    </dgm:pt>
    <dgm:pt modelId="{E9C28325-A31E-4FD2-9B2A-B8867AECCEC6}" type="parTrans" cxnId="{AB880CDC-3D8C-48B3-8067-7290BF0837B5}">
      <dgm:prSet/>
      <dgm:spPr/>
      <dgm:t>
        <a:bodyPr/>
        <a:lstStyle/>
        <a:p>
          <a:endParaRPr lang="es-CO"/>
        </a:p>
      </dgm:t>
    </dgm:pt>
    <dgm:pt modelId="{63D09B0A-2DD7-4040-B4CF-549F170F0634}" type="sibTrans" cxnId="{AB880CDC-3D8C-48B3-8067-7290BF0837B5}">
      <dgm:prSet/>
      <dgm:spPr/>
      <dgm:t>
        <a:bodyPr/>
        <a:lstStyle/>
        <a:p>
          <a:endParaRPr lang="es-CO"/>
        </a:p>
      </dgm:t>
    </dgm:pt>
    <dgm:pt modelId="{3AA7C6F1-8E08-41AD-B79E-CEAE52A0432D}" type="pres">
      <dgm:prSet presAssocID="{28B769E7-288D-46ED-BD7A-63FCFE2CB269}" presName="diagram" presStyleCnt="0">
        <dgm:presLayoutVars>
          <dgm:dir/>
        </dgm:presLayoutVars>
      </dgm:prSet>
      <dgm:spPr/>
      <dgm:t>
        <a:bodyPr/>
        <a:lstStyle/>
        <a:p>
          <a:endParaRPr lang="es-CO"/>
        </a:p>
      </dgm:t>
    </dgm:pt>
    <dgm:pt modelId="{232AF438-C5C5-4D51-8AAD-1DFED3ADEB07}" type="pres">
      <dgm:prSet presAssocID="{948F15A6-6FF3-475C-AD27-82D92DAF1D36}" presName="composite" presStyleCnt="0"/>
      <dgm:spPr/>
    </dgm:pt>
    <dgm:pt modelId="{45344510-3B6B-47EF-B52F-34C59F2A470B}" type="pres">
      <dgm:prSet presAssocID="{948F15A6-6FF3-475C-AD27-82D92DAF1D36}" presName="Image" presStyleLbl="bgShp" presStyleIdx="0" presStyleCnt="7" custScaleX="88920" custScaleY="80198" custLinFactNeighborX="-29628" custLinFactNeighborY="-9760"/>
      <dgm:spPr>
        <a:blipFill rotWithShape="1">
          <a:blip xmlns:r="http://schemas.openxmlformats.org/officeDocument/2006/relationships" r:embed="rId1"/>
          <a:stretch>
            <a:fillRect/>
          </a:stretch>
        </a:blipFill>
      </dgm:spPr>
      <dgm:t>
        <a:bodyPr/>
        <a:lstStyle/>
        <a:p>
          <a:endParaRPr lang="es-CO"/>
        </a:p>
      </dgm:t>
    </dgm:pt>
    <dgm:pt modelId="{4BD6ACDF-2E23-4158-B10F-1F67548AA6B7}" type="pres">
      <dgm:prSet presAssocID="{948F15A6-6FF3-475C-AD27-82D92DAF1D36}" presName="Parent" presStyleLbl="node0" presStyleIdx="0" presStyleCnt="7" custLinFactNeighborX="-13125" custLinFactNeighborY="-41452">
        <dgm:presLayoutVars>
          <dgm:bulletEnabled val="1"/>
        </dgm:presLayoutVars>
      </dgm:prSet>
      <dgm:spPr/>
      <dgm:t>
        <a:bodyPr/>
        <a:lstStyle/>
        <a:p>
          <a:endParaRPr lang="es-CO"/>
        </a:p>
      </dgm:t>
    </dgm:pt>
    <dgm:pt modelId="{EAB532E2-3D72-44B4-9A24-9FB17B160B31}" type="pres">
      <dgm:prSet presAssocID="{77A0AF39-6D4B-4515-880A-A41E618D3F25}" presName="sibTrans" presStyleCnt="0"/>
      <dgm:spPr/>
    </dgm:pt>
    <dgm:pt modelId="{E8C7FF7F-DDE4-4D82-8D90-19BDCC7AB885}" type="pres">
      <dgm:prSet presAssocID="{6D1A970F-5B08-4275-B702-F8C47D52F9AF}" presName="composite" presStyleCnt="0"/>
      <dgm:spPr/>
    </dgm:pt>
    <dgm:pt modelId="{750E9F38-3AA1-423D-AA30-531B81C65714}" type="pres">
      <dgm:prSet presAssocID="{6D1A970F-5B08-4275-B702-F8C47D52F9AF}" presName="Image" presStyleLbl="bgShp" presStyleIdx="1" presStyleCnt="7" custScaleX="90490" custScaleY="86595" custLinFactNeighborX="805" custLinFactNeighborY="-8157"/>
      <dgm:spPr>
        <a:blipFill rotWithShape="1">
          <a:blip xmlns:r="http://schemas.openxmlformats.org/officeDocument/2006/relationships" r:embed="rId2"/>
          <a:stretch>
            <a:fillRect/>
          </a:stretch>
        </a:blipFill>
      </dgm:spPr>
      <dgm:t>
        <a:bodyPr/>
        <a:lstStyle/>
        <a:p>
          <a:endParaRPr lang="es-CO"/>
        </a:p>
      </dgm:t>
    </dgm:pt>
    <dgm:pt modelId="{E5A26391-BF23-433C-8BB9-07A3E992711F}" type="pres">
      <dgm:prSet presAssocID="{6D1A970F-5B08-4275-B702-F8C47D52F9AF}" presName="Parent" presStyleLbl="node0" presStyleIdx="1" presStyleCnt="7" custLinFactNeighborX="4322" custLinFactNeighborY="-39292">
        <dgm:presLayoutVars>
          <dgm:bulletEnabled val="1"/>
        </dgm:presLayoutVars>
      </dgm:prSet>
      <dgm:spPr/>
      <dgm:t>
        <a:bodyPr/>
        <a:lstStyle/>
        <a:p>
          <a:endParaRPr lang="es-CO"/>
        </a:p>
      </dgm:t>
    </dgm:pt>
    <dgm:pt modelId="{05B421C5-B65A-4C27-8064-2E4B66F21420}" type="pres">
      <dgm:prSet presAssocID="{DCC43A81-0301-4896-9D35-85DA0EA33CDC}" presName="sibTrans" presStyleCnt="0"/>
      <dgm:spPr/>
    </dgm:pt>
    <dgm:pt modelId="{4A06430F-3B10-457F-BD46-43CFCD179CD7}" type="pres">
      <dgm:prSet presAssocID="{0754D0C5-86D5-48F7-811E-2D7E8BFA0B03}" presName="composite" presStyleCnt="0"/>
      <dgm:spPr/>
    </dgm:pt>
    <dgm:pt modelId="{CCC1948E-E391-4B58-A9A6-BD727AEFE3C2}" type="pres">
      <dgm:prSet presAssocID="{0754D0C5-86D5-48F7-811E-2D7E8BFA0B03}" presName="Image" presStyleLbl="bgShp" presStyleIdx="2" presStyleCnt="7" custScaleX="83011" custScaleY="86907" custLinFactNeighborX="10511" custLinFactNeighborY="-1260"/>
      <dgm:spPr>
        <a:blipFill>
          <a:blip xmlns:r="http://schemas.openxmlformats.org/officeDocument/2006/relationships" r:embed="rId3">
            <a:extLst>
              <a:ext uri="{28A0092B-C50C-407E-A947-70E740481C1C}">
                <a14:useLocalDpi xmlns:a14="http://schemas.microsoft.com/office/drawing/2010/main" val="0"/>
              </a:ext>
            </a:extLst>
          </a:blip>
          <a:srcRect/>
          <a:stretch>
            <a:fillRect t="-8000" b="-8000"/>
          </a:stretch>
        </a:blipFill>
      </dgm:spPr>
      <dgm:t>
        <a:bodyPr/>
        <a:lstStyle/>
        <a:p>
          <a:endParaRPr lang="es-CO"/>
        </a:p>
      </dgm:t>
    </dgm:pt>
    <dgm:pt modelId="{43ED0D84-3461-4026-8F9D-DD67E3A9A044}" type="pres">
      <dgm:prSet presAssocID="{0754D0C5-86D5-48F7-811E-2D7E8BFA0B03}" presName="Parent" presStyleLbl="node0" presStyleIdx="2" presStyleCnt="7" custLinFactNeighborX="-1381" custLinFactNeighborY="-31131">
        <dgm:presLayoutVars>
          <dgm:bulletEnabled val="1"/>
        </dgm:presLayoutVars>
      </dgm:prSet>
      <dgm:spPr/>
      <dgm:t>
        <a:bodyPr/>
        <a:lstStyle/>
        <a:p>
          <a:endParaRPr lang="es-CO"/>
        </a:p>
      </dgm:t>
    </dgm:pt>
    <dgm:pt modelId="{2A96F625-2B5A-46C8-BA14-E1132C00FB14}" type="pres">
      <dgm:prSet presAssocID="{4E17F588-C577-47A1-B851-59B6B5782346}" presName="sibTrans" presStyleCnt="0"/>
      <dgm:spPr/>
    </dgm:pt>
    <dgm:pt modelId="{03E117DD-9D39-4ACC-AB56-04FDF331395E}" type="pres">
      <dgm:prSet presAssocID="{BB62DACE-36F3-46D9-8A66-B383733DF4D5}" presName="composite" presStyleCnt="0"/>
      <dgm:spPr/>
    </dgm:pt>
    <dgm:pt modelId="{8D79224C-CD79-417C-96E2-5916FF785990}" type="pres">
      <dgm:prSet presAssocID="{BB62DACE-36F3-46D9-8A66-B383733DF4D5}" presName="Image" presStyleLbl="bgShp" presStyleIdx="3" presStyleCnt="7" custScaleX="90352" custScaleY="75453" custLinFactNeighborX="24939" custLinFactNeighborY="15082"/>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dgm:spPr>
      <dgm:t>
        <a:bodyPr/>
        <a:lstStyle/>
        <a:p>
          <a:endParaRPr lang="es-CO"/>
        </a:p>
      </dgm:t>
    </dgm:pt>
    <dgm:pt modelId="{4CB75E9A-7F36-4FBF-9986-917CC34B986F}" type="pres">
      <dgm:prSet presAssocID="{BB62DACE-36F3-46D9-8A66-B383733DF4D5}" presName="Parent" presStyleLbl="node0" presStyleIdx="3" presStyleCnt="7" custLinFactNeighborX="12793" custLinFactNeighborY="59645">
        <dgm:presLayoutVars>
          <dgm:bulletEnabled val="1"/>
        </dgm:presLayoutVars>
      </dgm:prSet>
      <dgm:spPr/>
      <dgm:t>
        <a:bodyPr/>
        <a:lstStyle/>
        <a:p>
          <a:endParaRPr lang="es-CO"/>
        </a:p>
      </dgm:t>
    </dgm:pt>
    <dgm:pt modelId="{B2DA9A83-E7A9-4ACB-8F23-BBE8B25B0EE2}" type="pres">
      <dgm:prSet presAssocID="{99A52307-F7A2-48ED-994C-DEE0308AC297}" presName="sibTrans" presStyleCnt="0"/>
      <dgm:spPr/>
    </dgm:pt>
    <dgm:pt modelId="{43FD8E4D-56AE-42D1-B63E-D05A1F32BA4B}" type="pres">
      <dgm:prSet presAssocID="{936C1935-B68E-43B5-8652-59421E0532C4}" presName="composite" presStyleCnt="0"/>
      <dgm:spPr/>
    </dgm:pt>
    <dgm:pt modelId="{2018E750-E990-4F65-86CD-B72A88E4BB79}" type="pres">
      <dgm:prSet presAssocID="{936C1935-B68E-43B5-8652-59421E0532C4}" presName="Image" presStyleLbl="bgShp" presStyleIdx="4" presStyleCnt="7" custScaleX="93231" custScaleY="78696" custLinFactNeighborX="7101" custLinFactNeighborY="18708"/>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t>
        <a:bodyPr/>
        <a:lstStyle/>
        <a:p>
          <a:endParaRPr lang="es-CO"/>
        </a:p>
      </dgm:t>
    </dgm:pt>
    <dgm:pt modelId="{DB3C0AA4-4F65-42A4-9FE6-667EA4CFE9BE}" type="pres">
      <dgm:prSet presAssocID="{936C1935-B68E-43B5-8652-59421E0532C4}" presName="Parent" presStyleLbl="node0" presStyleIdx="4" presStyleCnt="7" custLinFactNeighborX="-4692" custLinFactNeighborY="50098">
        <dgm:presLayoutVars>
          <dgm:bulletEnabled val="1"/>
        </dgm:presLayoutVars>
      </dgm:prSet>
      <dgm:spPr/>
      <dgm:t>
        <a:bodyPr/>
        <a:lstStyle/>
        <a:p>
          <a:endParaRPr lang="es-CO"/>
        </a:p>
      </dgm:t>
    </dgm:pt>
    <dgm:pt modelId="{7594A6B3-C525-4E82-9EBE-6394E4101817}" type="pres">
      <dgm:prSet presAssocID="{8A36A4F8-D3B1-4DDA-AEB7-E2B17660563E}" presName="sibTrans" presStyleCnt="0"/>
      <dgm:spPr/>
    </dgm:pt>
    <dgm:pt modelId="{1A879DCD-1F9E-47FC-9BA7-3F8BE6F532E9}" type="pres">
      <dgm:prSet presAssocID="{39971857-3A0A-47DC-BC14-4579A56DACE1}" presName="composite" presStyleCnt="0"/>
      <dgm:spPr/>
    </dgm:pt>
    <dgm:pt modelId="{0129C029-FE65-4FB0-8537-F086D68F30CA}" type="pres">
      <dgm:prSet presAssocID="{39971857-3A0A-47DC-BC14-4579A56DACE1}" presName="Image" presStyleLbl="bgShp" presStyleIdx="5" presStyleCnt="7" custScaleX="80031" custScaleY="73783" custLinFactNeighborX="1056" custLinFactNeighborY="14678"/>
      <dgm:spPr>
        <a:blipFill>
          <a:blip xmlns:r="http://schemas.openxmlformats.org/officeDocument/2006/relationships" r:embed="rId6">
            <a:extLst>
              <a:ext uri="{28A0092B-C50C-407E-A947-70E740481C1C}">
                <a14:useLocalDpi xmlns:a14="http://schemas.microsoft.com/office/drawing/2010/main" val="0"/>
              </a:ext>
            </a:extLst>
          </a:blip>
          <a:srcRect/>
          <a:stretch>
            <a:fillRect l="-6000" r="-6000"/>
          </a:stretch>
        </a:blipFill>
      </dgm:spPr>
      <dgm:t>
        <a:bodyPr/>
        <a:lstStyle/>
        <a:p>
          <a:endParaRPr lang="es-CO"/>
        </a:p>
      </dgm:t>
    </dgm:pt>
    <dgm:pt modelId="{03BA3771-BBF1-4AF0-AEA5-E093CC62EA14}" type="pres">
      <dgm:prSet presAssocID="{39971857-3A0A-47DC-BC14-4579A56DACE1}" presName="Parent" presStyleLbl="node0" presStyleIdx="5" presStyleCnt="7" custLinFactNeighborX="-11830" custLinFactNeighborY="56335">
        <dgm:presLayoutVars>
          <dgm:bulletEnabled val="1"/>
        </dgm:presLayoutVars>
      </dgm:prSet>
      <dgm:spPr/>
      <dgm:t>
        <a:bodyPr/>
        <a:lstStyle/>
        <a:p>
          <a:endParaRPr lang="es-CO"/>
        </a:p>
      </dgm:t>
    </dgm:pt>
    <dgm:pt modelId="{77731AE4-45F6-4211-A7C4-978718A88035}" type="pres">
      <dgm:prSet presAssocID="{9B3004A5-E669-4E84-AF76-7B9A9D089EB0}" presName="sibTrans" presStyleCnt="0"/>
      <dgm:spPr/>
    </dgm:pt>
    <dgm:pt modelId="{2C8009DE-F4EB-4A40-859B-C83E0B5BA4A1}" type="pres">
      <dgm:prSet presAssocID="{5FA95332-1D21-4C01-B624-211EB2094784}" presName="composite" presStyleCnt="0"/>
      <dgm:spPr/>
    </dgm:pt>
    <dgm:pt modelId="{034BC934-96CA-4F60-9B41-8D53395E2321}" type="pres">
      <dgm:prSet presAssocID="{5FA95332-1D21-4C01-B624-211EB2094784}" presName="Image" presStyleLbl="bgShp" presStyleIdx="6" presStyleCnt="7" custScaleX="83484" custScaleY="79388" custLinFactNeighborX="850" custLinFactNeighborY="7476"/>
      <dgm:spPr>
        <a:blipFill>
          <a:blip xmlns:r="http://schemas.openxmlformats.org/officeDocument/2006/relationships" r:embed="rId7">
            <a:extLst>
              <a:ext uri="{28A0092B-C50C-407E-A947-70E740481C1C}">
                <a14:useLocalDpi xmlns:a14="http://schemas.microsoft.com/office/drawing/2010/main" val="0"/>
              </a:ext>
            </a:extLst>
          </a:blip>
          <a:srcRect/>
          <a:stretch>
            <a:fillRect l="-9000" r="-9000"/>
          </a:stretch>
        </a:blipFill>
      </dgm:spPr>
      <dgm:t>
        <a:bodyPr/>
        <a:lstStyle/>
        <a:p>
          <a:endParaRPr lang="es-CO"/>
        </a:p>
      </dgm:t>
    </dgm:pt>
    <dgm:pt modelId="{FCDD59F8-6CFD-4A12-A3CE-B9CC587F8018}" type="pres">
      <dgm:prSet presAssocID="{5FA95332-1D21-4C01-B624-211EB2094784}" presName="Parent" presStyleLbl="node0" presStyleIdx="6" presStyleCnt="7" custLinFactNeighborX="-12823" custLinFactNeighborY="32837">
        <dgm:presLayoutVars>
          <dgm:bulletEnabled val="1"/>
        </dgm:presLayoutVars>
      </dgm:prSet>
      <dgm:spPr/>
      <dgm:t>
        <a:bodyPr/>
        <a:lstStyle/>
        <a:p>
          <a:endParaRPr lang="es-CO"/>
        </a:p>
      </dgm:t>
    </dgm:pt>
  </dgm:ptLst>
  <dgm:cxnLst>
    <dgm:cxn modelId="{7D6A3752-B3DA-4977-B2D3-BF3434D5B66B}" type="presOf" srcId="{6D1A970F-5B08-4275-B702-F8C47D52F9AF}" destId="{E5A26391-BF23-433C-8BB9-07A3E992711F}" srcOrd="0" destOrd="0" presId="urn:microsoft.com/office/officeart/2008/layout/BendingPictureCaption"/>
    <dgm:cxn modelId="{017820C8-32AF-47C9-9CCB-3120A1149EA4}" type="presOf" srcId="{5FA95332-1D21-4C01-B624-211EB2094784}" destId="{FCDD59F8-6CFD-4A12-A3CE-B9CC587F8018}" srcOrd="0" destOrd="0" presId="urn:microsoft.com/office/officeart/2008/layout/BendingPictureCaption"/>
    <dgm:cxn modelId="{14C1D076-2D6D-4F8A-BFB9-C741988F6B84}" type="presOf" srcId="{28B769E7-288D-46ED-BD7A-63FCFE2CB269}" destId="{3AA7C6F1-8E08-41AD-B79E-CEAE52A0432D}" srcOrd="0" destOrd="0" presId="urn:microsoft.com/office/officeart/2008/layout/BendingPictureCaption"/>
    <dgm:cxn modelId="{30E5BE5A-4CDF-46C4-A17F-AC1F603D8D4F}" type="presOf" srcId="{BB62DACE-36F3-46D9-8A66-B383733DF4D5}" destId="{4CB75E9A-7F36-4FBF-9986-917CC34B986F}" srcOrd="0" destOrd="0" presId="urn:microsoft.com/office/officeart/2008/layout/BendingPictureCaption"/>
    <dgm:cxn modelId="{7A634C20-5950-463C-83F4-8E5D639FFE34}" srcId="{28B769E7-288D-46ED-BD7A-63FCFE2CB269}" destId="{6D1A970F-5B08-4275-B702-F8C47D52F9AF}" srcOrd="1" destOrd="0" parTransId="{313ABA2F-BE16-4DD0-BEA0-80AA19A42901}" sibTransId="{DCC43A81-0301-4896-9D35-85DA0EA33CDC}"/>
    <dgm:cxn modelId="{FA608F69-92AF-47A7-9F60-CFF5C32B3C36}" srcId="{28B769E7-288D-46ED-BD7A-63FCFE2CB269}" destId="{936C1935-B68E-43B5-8652-59421E0532C4}" srcOrd="4" destOrd="0" parTransId="{BCAF2DE6-15ED-4E71-BA00-5E751B3683A5}" sibTransId="{8A36A4F8-D3B1-4DDA-AEB7-E2B17660563E}"/>
    <dgm:cxn modelId="{EC5E1E21-2954-4F45-B25A-DD874B702156}" srcId="{28B769E7-288D-46ED-BD7A-63FCFE2CB269}" destId="{948F15A6-6FF3-475C-AD27-82D92DAF1D36}" srcOrd="0" destOrd="0" parTransId="{6EE4B80A-41A3-4C67-9E06-548128D37613}" sibTransId="{77A0AF39-6D4B-4515-880A-A41E618D3F25}"/>
    <dgm:cxn modelId="{F729322B-04AF-4126-A982-7EA903CF6C42}" type="presOf" srcId="{948F15A6-6FF3-475C-AD27-82D92DAF1D36}" destId="{4BD6ACDF-2E23-4158-B10F-1F67548AA6B7}" srcOrd="0" destOrd="0" presId="urn:microsoft.com/office/officeart/2008/layout/BendingPictureCaption"/>
    <dgm:cxn modelId="{BFE0AEB3-F25A-4DC4-A3EB-F8A45CD3645C}" srcId="{28B769E7-288D-46ED-BD7A-63FCFE2CB269}" destId="{0754D0C5-86D5-48F7-811E-2D7E8BFA0B03}" srcOrd="2" destOrd="0" parTransId="{0CE2737F-A08A-4711-A4BD-716DB22936F6}" sibTransId="{4E17F588-C577-47A1-B851-59B6B5782346}"/>
    <dgm:cxn modelId="{D3507898-F668-4EC3-9CA5-F0CF286469CD}" type="presOf" srcId="{0754D0C5-86D5-48F7-811E-2D7E8BFA0B03}" destId="{43ED0D84-3461-4026-8F9D-DD67E3A9A044}" srcOrd="0" destOrd="0" presId="urn:microsoft.com/office/officeart/2008/layout/BendingPictureCaption"/>
    <dgm:cxn modelId="{06F81AFC-23AF-44DB-917F-F0CE198B7088}" type="presOf" srcId="{39971857-3A0A-47DC-BC14-4579A56DACE1}" destId="{03BA3771-BBF1-4AF0-AEA5-E093CC62EA14}" srcOrd="0" destOrd="0" presId="urn:microsoft.com/office/officeart/2008/layout/BendingPictureCaption"/>
    <dgm:cxn modelId="{9E7D4880-F4D7-43A8-9802-32AE6A8F7EFA}" srcId="{28B769E7-288D-46ED-BD7A-63FCFE2CB269}" destId="{39971857-3A0A-47DC-BC14-4579A56DACE1}" srcOrd="5" destOrd="0" parTransId="{ED24CB84-AD52-4ED4-8DFE-A768C8DE2587}" sibTransId="{9B3004A5-E669-4E84-AF76-7B9A9D089EB0}"/>
    <dgm:cxn modelId="{AB880CDC-3D8C-48B3-8067-7290BF0837B5}" srcId="{28B769E7-288D-46ED-BD7A-63FCFE2CB269}" destId="{5FA95332-1D21-4C01-B624-211EB2094784}" srcOrd="6" destOrd="0" parTransId="{E9C28325-A31E-4FD2-9B2A-B8867AECCEC6}" sibTransId="{63D09B0A-2DD7-4040-B4CF-549F170F0634}"/>
    <dgm:cxn modelId="{CEDE0C88-E5A2-430F-8784-E8B0CA7D26BE}" type="presOf" srcId="{936C1935-B68E-43B5-8652-59421E0532C4}" destId="{DB3C0AA4-4F65-42A4-9FE6-667EA4CFE9BE}" srcOrd="0" destOrd="0" presId="urn:microsoft.com/office/officeart/2008/layout/BendingPictureCaption"/>
    <dgm:cxn modelId="{5EB5909F-F621-4E41-85A2-353B2B28A494}" srcId="{28B769E7-288D-46ED-BD7A-63FCFE2CB269}" destId="{BB62DACE-36F3-46D9-8A66-B383733DF4D5}" srcOrd="3" destOrd="0" parTransId="{B60B0BEB-01D9-4DEC-BBA1-BFD7716FAE5E}" sibTransId="{99A52307-F7A2-48ED-994C-DEE0308AC297}"/>
    <dgm:cxn modelId="{7EACC84F-90EA-468E-B2B2-3B0752BE9AFF}" type="presParOf" srcId="{3AA7C6F1-8E08-41AD-B79E-CEAE52A0432D}" destId="{232AF438-C5C5-4D51-8AAD-1DFED3ADEB07}" srcOrd="0" destOrd="0" presId="urn:microsoft.com/office/officeart/2008/layout/BendingPictureCaption"/>
    <dgm:cxn modelId="{C8352766-DA73-44BE-A90A-BE2C0EEC6209}" type="presParOf" srcId="{232AF438-C5C5-4D51-8AAD-1DFED3ADEB07}" destId="{45344510-3B6B-47EF-B52F-34C59F2A470B}" srcOrd="0" destOrd="0" presId="urn:microsoft.com/office/officeart/2008/layout/BendingPictureCaption"/>
    <dgm:cxn modelId="{750CA596-E139-4B34-B79E-0D02A3C35EEF}" type="presParOf" srcId="{232AF438-C5C5-4D51-8AAD-1DFED3ADEB07}" destId="{4BD6ACDF-2E23-4158-B10F-1F67548AA6B7}" srcOrd="1" destOrd="0" presId="urn:microsoft.com/office/officeart/2008/layout/BendingPictureCaption"/>
    <dgm:cxn modelId="{AE63B3B1-1D31-407A-B94D-92C2EBA3E8B7}" type="presParOf" srcId="{3AA7C6F1-8E08-41AD-B79E-CEAE52A0432D}" destId="{EAB532E2-3D72-44B4-9A24-9FB17B160B31}" srcOrd="1" destOrd="0" presId="urn:microsoft.com/office/officeart/2008/layout/BendingPictureCaption"/>
    <dgm:cxn modelId="{DFDAE7C9-BD12-4E6D-8545-112DBF6AB12A}" type="presParOf" srcId="{3AA7C6F1-8E08-41AD-B79E-CEAE52A0432D}" destId="{E8C7FF7F-DDE4-4D82-8D90-19BDCC7AB885}" srcOrd="2" destOrd="0" presId="urn:microsoft.com/office/officeart/2008/layout/BendingPictureCaption"/>
    <dgm:cxn modelId="{188E5EF8-16D6-4064-8C4A-766C6CAE890A}" type="presParOf" srcId="{E8C7FF7F-DDE4-4D82-8D90-19BDCC7AB885}" destId="{750E9F38-3AA1-423D-AA30-531B81C65714}" srcOrd="0" destOrd="0" presId="urn:microsoft.com/office/officeart/2008/layout/BendingPictureCaption"/>
    <dgm:cxn modelId="{E70157EF-4902-47DA-9120-4905559EDF7D}" type="presParOf" srcId="{E8C7FF7F-DDE4-4D82-8D90-19BDCC7AB885}" destId="{E5A26391-BF23-433C-8BB9-07A3E992711F}" srcOrd="1" destOrd="0" presId="urn:microsoft.com/office/officeart/2008/layout/BendingPictureCaption"/>
    <dgm:cxn modelId="{C0F1E330-9F3B-4C53-A0FB-F273E201A890}" type="presParOf" srcId="{3AA7C6F1-8E08-41AD-B79E-CEAE52A0432D}" destId="{05B421C5-B65A-4C27-8064-2E4B66F21420}" srcOrd="3" destOrd="0" presId="urn:microsoft.com/office/officeart/2008/layout/BendingPictureCaption"/>
    <dgm:cxn modelId="{6D9DA5F2-AEC1-4C39-A035-86A299BD2E81}" type="presParOf" srcId="{3AA7C6F1-8E08-41AD-B79E-CEAE52A0432D}" destId="{4A06430F-3B10-457F-BD46-43CFCD179CD7}" srcOrd="4" destOrd="0" presId="urn:microsoft.com/office/officeart/2008/layout/BendingPictureCaption"/>
    <dgm:cxn modelId="{49AE4319-01DF-44A9-9E85-2148032062CE}" type="presParOf" srcId="{4A06430F-3B10-457F-BD46-43CFCD179CD7}" destId="{CCC1948E-E391-4B58-A9A6-BD727AEFE3C2}" srcOrd="0" destOrd="0" presId="urn:microsoft.com/office/officeart/2008/layout/BendingPictureCaption"/>
    <dgm:cxn modelId="{E199D79F-D673-401C-8FCC-EF92ECF5753B}" type="presParOf" srcId="{4A06430F-3B10-457F-BD46-43CFCD179CD7}" destId="{43ED0D84-3461-4026-8F9D-DD67E3A9A044}" srcOrd="1" destOrd="0" presId="urn:microsoft.com/office/officeart/2008/layout/BendingPictureCaption"/>
    <dgm:cxn modelId="{3A566BB5-4726-40D2-8A33-CF767A96571C}" type="presParOf" srcId="{3AA7C6F1-8E08-41AD-B79E-CEAE52A0432D}" destId="{2A96F625-2B5A-46C8-BA14-E1132C00FB14}" srcOrd="5" destOrd="0" presId="urn:microsoft.com/office/officeart/2008/layout/BendingPictureCaption"/>
    <dgm:cxn modelId="{2F76D153-EAE3-4D91-B4E4-B6897BB4CC56}" type="presParOf" srcId="{3AA7C6F1-8E08-41AD-B79E-CEAE52A0432D}" destId="{03E117DD-9D39-4ACC-AB56-04FDF331395E}" srcOrd="6" destOrd="0" presId="urn:microsoft.com/office/officeart/2008/layout/BendingPictureCaption"/>
    <dgm:cxn modelId="{12F471D6-A16A-4434-AC55-63B269E51A70}" type="presParOf" srcId="{03E117DD-9D39-4ACC-AB56-04FDF331395E}" destId="{8D79224C-CD79-417C-96E2-5916FF785990}" srcOrd="0" destOrd="0" presId="urn:microsoft.com/office/officeart/2008/layout/BendingPictureCaption"/>
    <dgm:cxn modelId="{7ED21C74-C003-4BE4-9531-EB53609387FD}" type="presParOf" srcId="{03E117DD-9D39-4ACC-AB56-04FDF331395E}" destId="{4CB75E9A-7F36-4FBF-9986-917CC34B986F}" srcOrd="1" destOrd="0" presId="urn:microsoft.com/office/officeart/2008/layout/BendingPictureCaption"/>
    <dgm:cxn modelId="{03587A14-6E7C-4126-97C8-86DCE52CA487}" type="presParOf" srcId="{3AA7C6F1-8E08-41AD-B79E-CEAE52A0432D}" destId="{B2DA9A83-E7A9-4ACB-8F23-BBE8B25B0EE2}" srcOrd="7" destOrd="0" presId="urn:microsoft.com/office/officeart/2008/layout/BendingPictureCaption"/>
    <dgm:cxn modelId="{97F109A6-0836-4C2F-9F5B-8C97BDC59EEB}" type="presParOf" srcId="{3AA7C6F1-8E08-41AD-B79E-CEAE52A0432D}" destId="{43FD8E4D-56AE-42D1-B63E-D05A1F32BA4B}" srcOrd="8" destOrd="0" presId="urn:microsoft.com/office/officeart/2008/layout/BendingPictureCaption"/>
    <dgm:cxn modelId="{598412B4-BADA-4DC4-BD0D-D39D3DB274BF}" type="presParOf" srcId="{43FD8E4D-56AE-42D1-B63E-D05A1F32BA4B}" destId="{2018E750-E990-4F65-86CD-B72A88E4BB79}" srcOrd="0" destOrd="0" presId="urn:microsoft.com/office/officeart/2008/layout/BendingPictureCaption"/>
    <dgm:cxn modelId="{FD15B391-F13D-433B-8FEE-99878EE0B4FA}" type="presParOf" srcId="{43FD8E4D-56AE-42D1-B63E-D05A1F32BA4B}" destId="{DB3C0AA4-4F65-42A4-9FE6-667EA4CFE9BE}" srcOrd="1" destOrd="0" presId="urn:microsoft.com/office/officeart/2008/layout/BendingPictureCaption"/>
    <dgm:cxn modelId="{90990356-FCBF-46C7-8099-51A7D543D072}" type="presParOf" srcId="{3AA7C6F1-8E08-41AD-B79E-CEAE52A0432D}" destId="{7594A6B3-C525-4E82-9EBE-6394E4101817}" srcOrd="9" destOrd="0" presId="urn:microsoft.com/office/officeart/2008/layout/BendingPictureCaption"/>
    <dgm:cxn modelId="{881EAB05-43EA-4B90-B458-34E6891EF618}" type="presParOf" srcId="{3AA7C6F1-8E08-41AD-B79E-CEAE52A0432D}" destId="{1A879DCD-1F9E-47FC-9BA7-3F8BE6F532E9}" srcOrd="10" destOrd="0" presId="urn:microsoft.com/office/officeart/2008/layout/BendingPictureCaption"/>
    <dgm:cxn modelId="{107D5B87-42AC-4D8B-AEE0-6B3CD2CC71E5}" type="presParOf" srcId="{1A879DCD-1F9E-47FC-9BA7-3F8BE6F532E9}" destId="{0129C029-FE65-4FB0-8537-F086D68F30CA}" srcOrd="0" destOrd="0" presId="urn:microsoft.com/office/officeart/2008/layout/BendingPictureCaption"/>
    <dgm:cxn modelId="{A4BF3CD0-CFF3-4C69-85E0-0AF95C1F068D}" type="presParOf" srcId="{1A879DCD-1F9E-47FC-9BA7-3F8BE6F532E9}" destId="{03BA3771-BBF1-4AF0-AEA5-E093CC62EA14}" srcOrd="1" destOrd="0" presId="urn:microsoft.com/office/officeart/2008/layout/BendingPictureCaption"/>
    <dgm:cxn modelId="{85FBDB58-689E-4538-85CE-449C5352CF06}" type="presParOf" srcId="{3AA7C6F1-8E08-41AD-B79E-CEAE52A0432D}" destId="{77731AE4-45F6-4211-A7C4-978718A88035}" srcOrd="11" destOrd="0" presId="urn:microsoft.com/office/officeart/2008/layout/BendingPictureCaption"/>
    <dgm:cxn modelId="{D529A072-BECC-4384-871C-AEA0864F0533}" type="presParOf" srcId="{3AA7C6F1-8E08-41AD-B79E-CEAE52A0432D}" destId="{2C8009DE-F4EB-4A40-859B-C83E0B5BA4A1}" srcOrd="12" destOrd="0" presId="urn:microsoft.com/office/officeart/2008/layout/BendingPictureCaption"/>
    <dgm:cxn modelId="{9BE612CD-C2D1-4C15-A324-0D8A19107155}" type="presParOf" srcId="{2C8009DE-F4EB-4A40-859B-C83E0B5BA4A1}" destId="{034BC934-96CA-4F60-9B41-8D53395E2321}" srcOrd="0" destOrd="0" presId="urn:microsoft.com/office/officeart/2008/layout/BendingPictureCaption"/>
    <dgm:cxn modelId="{420E13B1-1C35-4951-A4C4-5A11C35902F8}" type="presParOf" srcId="{2C8009DE-F4EB-4A40-859B-C83E0B5BA4A1}" destId="{FCDD59F8-6CFD-4A12-A3CE-B9CC587F8018}" srcOrd="1" destOrd="0" presId="urn:microsoft.com/office/officeart/2008/layout/BendingPictureCapti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CO"/>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D97730-4A74-44C7-9E1E-B9B6C15B92AB}" type="datetimeFigureOut">
              <a:rPr lang="es-CO" smtClean="0"/>
              <a:t>12/04/2021</a:t>
            </a:fld>
            <a:endParaRPr lang="es-CO"/>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CO"/>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D4D2825-B0C3-428D-9DF1-B8B407FFC890}" type="slidenum">
              <a:rPr lang="es-CO" smtClean="0"/>
              <a:t>‹Nº›</a:t>
            </a:fld>
            <a:endParaRPr lang="es-CO"/>
          </a:p>
        </p:txBody>
      </p:sp>
    </p:spTree>
    <p:extLst>
      <p:ext uri="{BB962C8B-B14F-4D97-AF65-F5344CB8AC3E}">
        <p14:creationId xmlns:p14="http://schemas.microsoft.com/office/powerpoint/2010/main" val="5374648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hyperlink" Target="http://www.agencialogistica.gov.co/" TargetMode="External"/><Relationship Id="rId13"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hyperlink" Target="mailto:noti&#64257;caciones@agencialogistica.gov.co" TargetMode="External"/><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hyperlink" Target="mailto:contactenos@agencialogistica.gov.co" TargetMode="External"/><Relationship Id="rId5" Type="http://schemas.openxmlformats.org/officeDocument/2006/relationships/image" Target="../media/image4.png"/><Relationship Id="rId15" Type="http://schemas.openxmlformats.org/officeDocument/2006/relationships/image" Target="../media/image10.jpg"/><Relationship Id="rId10" Type="http://schemas.openxmlformats.org/officeDocument/2006/relationships/hyperlink" Target="mailto:denuncie@agencialogistica.gov.co" TargetMode="External"/><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2.jp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png"/><Relationship Id="rId3" Type="http://schemas.openxmlformats.org/officeDocument/2006/relationships/image" Target="../media/image25.png"/><Relationship Id="rId7" Type="http://schemas.openxmlformats.org/officeDocument/2006/relationships/hyperlink" Target="mailto:noti&#64257;caciones@agencialogistica.gov.co" TargetMode="External"/><Relationship Id="rId12"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hyperlink" Target="mailto:contactenos@agencialogistica.gov.co" TargetMode="External"/><Relationship Id="rId11" Type="http://schemas.openxmlformats.org/officeDocument/2006/relationships/image" Target="../media/image10.jpg"/><Relationship Id="rId5" Type="http://schemas.openxmlformats.org/officeDocument/2006/relationships/hyperlink" Target="mailto:denuncie@agencialogistica.gov.co" TargetMode="External"/><Relationship Id="rId10"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8" name="object 2"/>
          <p:cNvSpPr/>
          <p:nvPr userDrawn="1"/>
        </p:nvSpPr>
        <p:spPr>
          <a:xfrm>
            <a:off x="0" y="3558275"/>
            <a:ext cx="12192000" cy="1674787"/>
          </a:xfrm>
          <a:prstGeom prst="rect">
            <a:avLst/>
          </a:prstGeom>
          <a:blipFill>
            <a:blip r:embed="rId2" cstate="print"/>
            <a:stretch>
              <a:fillRect/>
            </a:stretch>
          </a:blipFill>
        </p:spPr>
        <p:txBody>
          <a:bodyPr wrap="square" lIns="0" tIns="0" rIns="0" bIns="0" rtlCol="0"/>
          <a:lstStyle/>
          <a:p>
            <a:endParaRPr sz="1800"/>
          </a:p>
        </p:txBody>
      </p:sp>
      <p:sp>
        <p:nvSpPr>
          <p:cNvPr id="12" name="object 3"/>
          <p:cNvSpPr/>
          <p:nvPr userDrawn="1"/>
        </p:nvSpPr>
        <p:spPr>
          <a:xfrm>
            <a:off x="10463994" y="194985"/>
            <a:ext cx="1404607" cy="843371"/>
          </a:xfrm>
          <a:prstGeom prst="rect">
            <a:avLst/>
          </a:prstGeom>
          <a:blipFill>
            <a:blip r:embed="rId3" cstate="print"/>
            <a:stretch>
              <a:fillRect/>
            </a:stretch>
          </a:blipFill>
        </p:spPr>
        <p:txBody>
          <a:bodyPr wrap="square" lIns="0" tIns="0" rIns="0" bIns="0" rtlCol="0"/>
          <a:lstStyle/>
          <a:p>
            <a:endParaRPr sz="1800"/>
          </a:p>
        </p:txBody>
      </p:sp>
      <p:grpSp>
        <p:nvGrpSpPr>
          <p:cNvPr id="9" name="Grupo 8"/>
          <p:cNvGrpSpPr/>
          <p:nvPr userDrawn="1"/>
        </p:nvGrpSpPr>
        <p:grpSpPr>
          <a:xfrm>
            <a:off x="1" y="0"/>
            <a:ext cx="12192007" cy="5041074"/>
            <a:chOff x="0" y="0"/>
            <a:chExt cx="12192006" cy="5041074"/>
          </a:xfrm>
        </p:grpSpPr>
        <p:sp>
          <p:nvSpPr>
            <p:cNvPr id="10" name="object 15"/>
            <p:cNvSpPr/>
            <p:nvPr/>
          </p:nvSpPr>
          <p:spPr>
            <a:xfrm>
              <a:off x="6" y="0"/>
              <a:ext cx="12192000" cy="3558540"/>
            </a:xfrm>
            <a:custGeom>
              <a:avLst/>
              <a:gdLst/>
              <a:ahLst/>
              <a:cxnLst/>
              <a:rect l="l" t="t" r="r" b="b"/>
              <a:pathLst>
                <a:path w="12192000" h="3558540">
                  <a:moveTo>
                    <a:pt x="4276153" y="0"/>
                  </a:moveTo>
                  <a:lnTo>
                    <a:pt x="0" y="0"/>
                  </a:lnTo>
                  <a:lnTo>
                    <a:pt x="0" y="3558273"/>
                  </a:lnTo>
                  <a:lnTo>
                    <a:pt x="12192000" y="3558273"/>
                  </a:lnTo>
                  <a:lnTo>
                    <a:pt x="12192000" y="3256622"/>
                  </a:lnTo>
                  <a:lnTo>
                    <a:pt x="5610758" y="3256622"/>
                  </a:lnTo>
                  <a:lnTo>
                    <a:pt x="4276153" y="0"/>
                  </a:lnTo>
                  <a:close/>
                </a:path>
              </a:pathLst>
            </a:custGeom>
            <a:solidFill>
              <a:srgbClr val="21A8E0"/>
            </a:solidFill>
          </p:spPr>
          <p:txBody>
            <a:bodyPr wrap="square" lIns="0" tIns="0" rIns="0" bIns="0" rtlCol="0"/>
            <a:lstStyle/>
            <a:p>
              <a:endParaRPr sz="1800"/>
            </a:p>
          </p:txBody>
        </p:sp>
        <p:sp>
          <p:nvSpPr>
            <p:cNvPr id="11" name="object 31"/>
            <p:cNvSpPr/>
            <p:nvPr/>
          </p:nvSpPr>
          <p:spPr>
            <a:xfrm>
              <a:off x="0" y="4540059"/>
              <a:ext cx="12192000" cy="501015"/>
            </a:xfrm>
            <a:custGeom>
              <a:avLst/>
              <a:gdLst/>
              <a:ahLst/>
              <a:cxnLst/>
              <a:rect l="l" t="t" r="r" b="b"/>
              <a:pathLst>
                <a:path w="12192000" h="501014">
                  <a:moveTo>
                    <a:pt x="12192000" y="500506"/>
                  </a:moveTo>
                  <a:lnTo>
                    <a:pt x="0" y="500506"/>
                  </a:lnTo>
                  <a:lnTo>
                    <a:pt x="0" y="0"/>
                  </a:lnTo>
                  <a:lnTo>
                    <a:pt x="12192000" y="0"/>
                  </a:lnTo>
                  <a:lnTo>
                    <a:pt x="12192000" y="500506"/>
                  </a:lnTo>
                  <a:close/>
                </a:path>
              </a:pathLst>
            </a:custGeom>
            <a:solidFill>
              <a:srgbClr val="FFFFFF">
                <a:alpha val="39999"/>
              </a:srgbClr>
            </a:solidFill>
          </p:spPr>
          <p:txBody>
            <a:bodyPr wrap="square" lIns="0" tIns="0" rIns="0" bIns="0" rtlCol="0"/>
            <a:lstStyle/>
            <a:p>
              <a:endParaRPr sz="1800"/>
            </a:p>
          </p:txBody>
        </p:sp>
      </p:grpSp>
      <p:sp>
        <p:nvSpPr>
          <p:cNvPr id="13" name="object 5"/>
          <p:cNvSpPr/>
          <p:nvPr userDrawn="1"/>
        </p:nvSpPr>
        <p:spPr>
          <a:xfrm>
            <a:off x="4945299" y="6635496"/>
            <a:ext cx="137147" cy="137147"/>
          </a:xfrm>
          <a:prstGeom prst="rect">
            <a:avLst/>
          </a:prstGeom>
          <a:blipFill>
            <a:blip r:embed="rId4" cstate="print"/>
            <a:stretch>
              <a:fillRect/>
            </a:stretch>
          </a:blipFill>
        </p:spPr>
        <p:txBody>
          <a:bodyPr wrap="square" lIns="0" tIns="0" rIns="0" bIns="0" rtlCol="0"/>
          <a:lstStyle/>
          <a:p>
            <a:endParaRPr sz="1800"/>
          </a:p>
        </p:txBody>
      </p:sp>
      <p:sp>
        <p:nvSpPr>
          <p:cNvPr id="14" name="object 6"/>
          <p:cNvSpPr txBox="1"/>
          <p:nvPr userDrawn="1"/>
        </p:nvSpPr>
        <p:spPr>
          <a:xfrm>
            <a:off x="5121535" y="6631898"/>
            <a:ext cx="1344931" cy="214419"/>
          </a:xfrm>
          <a:prstGeom prst="rect">
            <a:avLst/>
          </a:prstGeom>
        </p:spPr>
        <p:txBody>
          <a:bodyPr vert="horz" wrap="square" lIns="0" tIns="13971" rIns="0" bIns="0" rtlCol="0">
            <a:spAutoFit/>
          </a:bodyPr>
          <a:lstStyle/>
          <a:p>
            <a:pPr marL="12700">
              <a:lnSpc>
                <a:spcPct val="100000"/>
              </a:lnSpc>
              <a:spcBef>
                <a:spcPts val="111"/>
              </a:spcBef>
            </a:pPr>
            <a:r>
              <a:rPr sz="651" dirty="0">
                <a:solidFill>
                  <a:srgbClr val="231F20"/>
                </a:solidFill>
                <a:latin typeface="Myriad Pro"/>
                <a:cs typeface="Myriad Pro"/>
              </a:rPr>
              <a:t>Agencia Logística </a:t>
            </a:r>
            <a:r>
              <a:rPr sz="651" spc="5" dirty="0">
                <a:solidFill>
                  <a:srgbClr val="231F20"/>
                </a:solidFill>
                <a:latin typeface="Myriad Pro"/>
                <a:cs typeface="Myriad Pro"/>
              </a:rPr>
              <a:t>de </a:t>
            </a:r>
            <a:r>
              <a:rPr sz="651" dirty="0">
                <a:solidFill>
                  <a:srgbClr val="231F20"/>
                </a:solidFill>
                <a:latin typeface="Myriad Pro"/>
                <a:cs typeface="Myriad Pro"/>
              </a:rPr>
              <a:t>Fuerzas</a:t>
            </a:r>
            <a:r>
              <a:rPr sz="651" spc="20" dirty="0">
                <a:solidFill>
                  <a:srgbClr val="231F20"/>
                </a:solidFill>
                <a:latin typeface="Myriad Pro"/>
                <a:cs typeface="Myriad Pro"/>
              </a:rPr>
              <a:t> </a:t>
            </a:r>
            <a:r>
              <a:rPr sz="651" dirty="0">
                <a:solidFill>
                  <a:srgbClr val="231F20"/>
                </a:solidFill>
                <a:latin typeface="Myriad Pro"/>
                <a:cs typeface="Myriad Pro"/>
              </a:rPr>
              <a:t>Militares</a:t>
            </a:r>
            <a:endParaRPr sz="651">
              <a:latin typeface="Myriad Pro"/>
              <a:cs typeface="Myriad Pro"/>
            </a:endParaRPr>
          </a:p>
        </p:txBody>
      </p:sp>
      <p:sp>
        <p:nvSpPr>
          <p:cNvPr id="15" name="object 7"/>
          <p:cNvSpPr/>
          <p:nvPr userDrawn="1"/>
        </p:nvSpPr>
        <p:spPr>
          <a:xfrm>
            <a:off x="4188480" y="6624738"/>
            <a:ext cx="158907" cy="158889"/>
          </a:xfrm>
          <a:prstGeom prst="rect">
            <a:avLst/>
          </a:prstGeom>
          <a:blipFill>
            <a:blip r:embed="rId5" cstate="print"/>
            <a:stretch>
              <a:fillRect/>
            </a:stretch>
          </a:blipFill>
        </p:spPr>
        <p:txBody>
          <a:bodyPr wrap="square" lIns="0" tIns="0" rIns="0" bIns="0" rtlCol="0"/>
          <a:lstStyle/>
          <a:p>
            <a:endParaRPr sz="1800"/>
          </a:p>
        </p:txBody>
      </p:sp>
      <p:sp>
        <p:nvSpPr>
          <p:cNvPr id="16" name="object 8"/>
          <p:cNvSpPr txBox="1"/>
          <p:nvPr userDrawn="1"/>
        </p:nvSpPr>
        <p:spPr>
          <a:xfrm>
            <a:off x="4357030" y="6633163"/>
            <a:ext cx="495300" cy="214419"/>
          </a:xfrm>
          <a:prstGeom prst="rect">
            <a:avLst/>
          </a:prstGeom>
        </p:spPr>
        <p:txBody>
          <a:bodyPr vert="horz" wrap="square" lIns="0" tIns="13971" rIns="0" bIns="0" rtlCol="0">
            <a:spAutoFit/>
          </a:bodyPr>
          <a:lstStyle/>
          <a:p>
            <a:pPr marL="12700">
              <a:lnSpc>
                <a:spcPct val="100000"/>
              </a:lnSpc>
              <a:spcBef>
                <a:spcPts val="111"/>
              </a:spcBef>
            </a:pPr>
            <a:r>
              <a:rPr sz="651" dirty="0">
                <a:solidFill>
                  <a:srgbClr val="231F20"/>
                </a:solidFill>
                <a:latin typeface="Myriad Pro"/>
                <a:cs typeface="Myriad Pro"/>
              </a:rPr>
              <a:t>@AgLogistica</a:t>
            </a:r>
            <a:endParaRPr sz="651">
              <a:latin typeface="Myriad Pro"/>
              <a:cs typeface="Myriad Pro"/>
            </a:endParaRPr>
          </a:p>
        </p:txBody>
      </p:sp>
      <p:sp>
        <p:nvSpPr>
          <p:cNvPr id="17" name="object 9"/>
          <p:cNvSpPr/>
          <p:nvPr userDrawn="1"/>
        </p:nvSpPr>
        <p:spPr>
          <a:xfrm>
            <a:off x="2683189" y="6638575"/>
            <a:ext cx="161137" cy="161163"/>
          </a:xfrm>
          <a:prstGeom prst="rect">
            <a:avLst/>
          </a:prstGeom>
          <a:blipFill>
            <a:blip r:embed="rId6" cstate="print"/>
            <a:stretch>
              <a:fillRect/>
            </a:stretch>
          </a:blipFill>
        </p:spPr>
        <p:txBody>
          <a:bodyPr wrap="square" lIns="0" tIns="0" rIns="0" bIns="0" rtlCol="0"/>
          <a:lstStyle/>
          <a:p>
            <a:endParaRPr sz="1800"/>
          </a:p>
        </p:txBody>
      </p:sp>
      <p:sp>
        <p:nvSpPr>
          <p:cNvPr id="18" name="object 10"/>
          <p:cNvSpPr txBox="1"/>
          <p:nvPr userDrawn="1"/>
        </p:nvSpPr>
        <p:spPr>
          <a:xfrm>
            <a:off x="2887886" y="6646966"/>
            <a:ext cx="1237615" cy="214419"/>
          </a:xfrm>
          <a:prstGeom prst="rect">
            <a:avLst/>
          </a:prstGeom>
        </p:spPr>
        <p:txBody>
          <a:bodyPr vert="horz" wrap="square" lIns="0" tIns="13971" rIns="0" bIns="0" rtlCol="0">
            <a:spAutoFit/>
          </a:bodyPr>
          <a:lstStyle/>
          <a:p>
            <a:pPr marL="12700">
              <a:lnSpc>
                <a:spcPct val="100000"/>
              </a:lnSpc>
              <a:spcBef>
                <a:spcPts val="111"/>
              </a:spcBef>
            </a:pPr>
            <a:r>
              <a:rPr sz="651" dirty="0">
                <a:solidFill>
                  <a:srgbClr val="231F20"/>
                </a:solidFill>
                <a:latin typeface="Myriad Pro"/>
                <a:cs typeface="Myriad Pro"/>
              </a:rPr>
              <a:t>Agencia Logística Fuerzas</a:t>
            </a:r>
            <a:r>
              <a:rPr sz="651" spc="20" dirty="0">
                <a:solidFill>
                  <a:srgbClr val="231F20"/>
                </a:solidFill>
                <a:latin typeface="Myriad Pro"/>
                <a:cs typeface="Myriad Pro"/>
              </a:rPr>
              <a:t> </a:t>
            </a:r>
            <a:r>
              <a:rPr sz="651" dirty="0">
                <a:solidFill>
                  <a:srgbClr val="231F20"/>
                </a:solidFill>
                <a:latin typeface="Myriad Pro"/>
                <a:cs typeface="Myriad Pro"/>
              </a:rPr>
              <a:t>Militares</a:t>
            </a:r>
            <a:endParaRPr sz="651">
              <a:latin typeface="Myriad Pro"/>
              <a:cs typeface="Myriad Pro"/>
            </a:endParaRPr>
          </a:p>
        </p:txBody>
      </p:sp>
      <p:sp>
        <p:nvSpPr>
          <p:cNvPr id="19" name="object 11"/>
          <p:cNvSpPr txBox="1"/>
          <p:nvPr userDrawn="1"/>
        </p:nvSpPr>
        <p:spPr>
          <a:xfrm>
            <a:off x="6744254" y="6616656"/>
            <a:ext cx="499745" cy="214419"/>
          </a:xfrm>
          <a:prstGeom prst="rect">
            <a:avLst/>
          </a:prstGeom>
        </p:spPr>
        <p:txBody>
          <a:bodyPr vert="horz" wrap="square" lIns="0" tIns="13971" rIns="0" bIns="0" rtlCol="0">
            <a:spAutoFit/>
          </a:bodyPr>
          <a:lstStyle/>
          <a:p>
            <a:pPr marL="12700">
              <a:lnSpc>
                <a:spcPct val="100000"/>
              </a:lnSpc>
              <a:spcBef>
                <a:spcPts val="111"/>
              </a:spcBef>
            </a:pPr>
            <a:r>
              <a:rPr sz="651" spc="5" dirty="0">
                <a:solidFill>
                  <a:srgbClr val="231F20"/>
                </a:solidFill>
                <a:latin typeface="Myriad Pro"/>
                <a:cs typeface="Myriad Pro"/>
              </a:rPr>
              <a:t>aglo</a:t>
            </a:r>
            <a:r>
              <a:rPr sz="651" dirty="0">
                <a:solidFill>
                  <a:srgbClr val="231F20"/>
                </a:solidFill>
                <a:latin typeface="Myriad Pro"/>
                <a:cs typeface="Myriad Pro"/>
              </a:rPr>
              <a:t>g</a:t>
            </a:r>
            <a:r>
              <a:rPr sz="651" spc="5" dirty="0">
                <a:solidFill>
                  <a:srgbClr val="231F20"/>
                </a:solidFill>
                <a:latin typeface="Myriad Pro"/>
                <a:cs typeface="Myriad Pro"/>
              </a:rPr>
              <a:t>isticafm</a:t>
            </a:r>
            <a:endParaRPr sz="651">
              <a:latin typeface="Myriad Pro"/>
              <a:cs typeface="Myriad Pro"/>
            </a:endParaRPr>
          </a:p>
        </p:txBody>
      </p:sp>
      <p:sp>
        <p:nvSpPr>
          <p:cNvPr id="20" name="object 12"/>
          <p:cNvSpPr/>
          <p:nvPr userDrawn="1"/>
        </p:nvSpPr>
        <p:spPr>
          <a:xfrm>
            <a:off x="6565435" y="6608190"/>
            <a:ext cx="161163" cy="161239"/>
          </a:xfrm>
          <a:prstGeom prst="rect">
            <a:avLst/>
          </a:prstGeom>
          <a:blipFill>
            <a:blip r:embed="rId7" cstate="print"/>
            <a:stretch>
              <a:fillRect/>
            </a:stretch>
          </a:blipFill>
        </p:spPr>
        <p:txBody>
          <a:bodyPr wrap="square" lIns="0" tIns="0" rIns="0" bIns="0" rtlCol="0"/>
          <a:lstStyle/>
          <a:p>
            <a:endParaRPr sz="1800"/>
          </a:p>
        </p:txBody>
      </p:sp>
      <p:sp>
        <p:nvSpPr>
          <p:cNvPr id="21" name="object 13"/>
          <p:cNvSpPr txBox="1"/>
          <p:nvPr userDrawn="1"/>
        </p:nvSpPr>
        <p:spPr>
          <a:xfrm>
            <a:off x="7335341" y="6584566"/>
            <a:ext cx="1621155" cy="166712"/>
          </a:xfrm>
          <a:prstGeom prst="rect">
            <a:avLst/>
          </a:prstGeom>
        </p:spPr>
        <p:txBody>
          <a:bodyPr vert="horz" wrap="square" lIns="0" tIns="12700" rIns="0" bIns="0" rtlCol="0">
            <a:spAutoFit/>
          </a:bodyPr>
          <a:lstStyle/>
          <a:p>
            <a:pPr marL="12700">
              <a:lnSpc>
                <a:spcPct val="100000"/>
              </a:lnSpc>
              <a:spcBef>
                <a:spcPts val="100"/>
              </a:spcBef>
            </a:pPr>
            <a:r>
              <a:rPr sz="1000" u="sng" dirty="0">
                <a:latin typeface="Microsoft New Tai Lue"/>
                <a:cs typeface="Microsoft New Tai Lue"/>
                <a:hlinkClick r:id="rId8"/>
              </a:rPr>
              <a:t>www.agencialogistica.gov.co</a:t>
            </a:r>
            <a:endParaRPr sz="1000" u="sng" dirty="0">
              <a:latin typeface="Microsoft New Tai Lue"/>
              <a:cs typeface="Microsoft New Tai Lue"/>
            </a:endParaRPr>
          </a:p>
        </p:txBody>
      </p:sp>
      <p:sp>
        <p:nvSpPr>
          <p:cNvPr id="22" name="object 14"/>
          <p:cNvSpPr txBox="1"/>
          <p:nvPr userDrawn="1"/>
        </p:nvSpPr>
        <p:spPr>
          <a:xfrm>
            <a:off x="12033015" y="5344117"/>
            <a:ext cx="76944" cy="1417955"/>
          </a:xfrm>
          <a:prstGeom prst="rect">
            <a:avLst/>
          </a:prstGeom>
        </p:spPr>
        <p:txBody>
          <a:bodyPr vert="vert270" wrap="square" lIns="0" tIns="8891" rIns="0" bIns="0" rtlCol="0">
            <a:spAutoFit/>
          </a:bodyPr>
          <a:lstStyle/>
          <a:p>
            <a:pPr marL="12700">
              <a:lnSpc>
                <a:spcPct val="100000"/>
              </a:lnSpc>
              <a:spcBef>
                <a:spcPts val="71"/>
              </a:spcBef>
            </a:pPr>
            <a:r>
              <a:rPr sz="500" spc="-5" dirty="0">
                <a:solidFill>
                  <a:srgbClr val="231F20"/>
                </a:solidFill>
                <a:latin typeface="Trebuchet MS"/>
                <a:cs typeface="Trebuchet MS"/>
              </a:rPr>
              <a:t>Diseñado por: Comunicaciones </a:t>
            </a:r>
            <a:r>
              <a:rPr sz="500" dirty="0">
                <a:solidFill>
                  <a:srgbClr val="231F20"/>
                </a:solidFill>
                <a:latin typeface="Trebuchet MS"/>
                <a:cs typeface="Trebuchet MS"/>
              </a:rPr>
              <a:t>Estratégicas</a:t>
            </a:r>
            <a:r>
              <a:rPr sz="500" spc="-75" dirty="0">
                <a:solidFill>
                  <a:srgbClr val="231F20"/>
                </a:solidFill>
                <a:latin typeface="Trebuchet MS"/>
                <a:cs typeface="Trebuchet MS"/>
              </a:rPr>
              <a:t> </a:t>
            </a:r>
            <a:r>
              <a:rPr sz="500" dirty="0">
                <a:solidFill>
                  <a:srgbClr val="231F20"/>
                </a:solidFill>
                <a:latin typeface="Trebuchet MS"/>
                <a:cs typeface="Trebuchet MS"/>
              </a:rPr>
              <a:t>ALFM</a:t>
            </a:r>
            <a:endParaRPr sz="500">
              <a:latin typeface="Trebuchet MS"/>
              <a:cs typeface="Trebuchet MS"/>
            </a:endParaRPr>
          </a:p>
        </p:txBody>
      </p:sp>
      <p:sp>
        <p:nvSpPr>
          <p:cNvPr id="23" name="object 16"/>
          <p:cNvSpPr/>
          <p:nvPr userDrawn="1"/>
        </p:nvSpPr>
        <p:spPr>
          <a:xfrm>
            <a:off x="4463851" y="5499127"/>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sz="1800"/>
          </a:p>
        </p:txBody>
      </p:sp>
      <p:sp>
        <p:nvSpPr>
          <p:cNvPr id="24" name="object 17"/>
          <p:cNvSpPr/>
          <p:nvPr userDrawn="1"/>
        </p:nvSpPr>
        <p:spPr>
          <a:xfrm>
            <a:off x="8412844" y="5499127"/>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sz="1800"/>
          </a:p>
        </p:txBody>
      </p:sp>
      <p:sp>
        <p:nvSpPr>
          <p:cNvPr id="25" name="object 18"/>
          <p:cNvSpPr/>
          <p:nvPr userDrawn="1"/>
        </p:nvSpPr>
        <p:spPr>
          <a:xfrm>
            <a:off x="563201" y="5482220"/>
            <a:ext cx="242255" cy="242262"/>
          </a:xfrm>
          <a:prstGeom prst="rect">
            <a:avLst/>
          </a:prstGeom>
          <a:blipFill>
            <a:blip r:embed="rId9" cstate="print"/>
            <a:stretch>
              <a:fillRect/>
            </a:stretch>
          </a:blipFill>
        </p:spPr>
        <p:txBody>
          <a:bodyPr wrap="square" lIns="0" tIns="0" rIns="0" bIns="0" rtlCol="0"/>
          <a:lstStyle/>
          <a:p>
            <a:endParaRPr sz="1800"/>
          </a:p>
        </p:txBody>
      </p:sp>
      <p:sp>
        <p:nvSpPr>
          <p:cNvPr id="26" name="object 22"/>
          <p:cNvSpPr txBox="1"/>
          <p:nvPr userDrawn="1"/>
        </p:nvSpPr>
        <p:spPr>
          <a:xfrm>
            <a:off x="5321646" y="5499523"/>
            <a:ext cx="2084071" cy="625171"/>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231F20"/>
                </a:solidFill>
                <a:latin typeface="Trebuchet MS" panose="020B0603020202020204" pitchFamily="34" charset="0"/>
                <a:cs typeface="Arial" panose="020B0604020202020204" pitchFamily="34" charset="0"/>
              </a:rPr>
              <a:t>SEDE</a:t>
            </a:r>
            <a:r>
              <a:rPr sz="1000" b="0" spc="-11" dirty="0">
                <a:solidFill>
                  <a:srgbClr val="231F20"/>
                </a:solidFill>
                <a:latin typeface="Trebuchet MS" panose="020B0603020202020204" pitchFamily="34" charset="0"/>
                <a:cs typeface="Arial" panose="020B0604020202020204" pitchFamily="34" charset="0"/>
              </a:rPr>
              <a:t> </a:t>
            </a:r>
            <a:r>
              <a:rPr sz="1000" b="0" spc="-15" dirty="0">
                <a:solidFill>
                  <a:srgbClr val="231F20"/>
                </a:solidFill>
                <a:latin typeface="Trebuchet MS" panose="020B0603020202020204" pitchFamily="34" charset="0"/>
                <a:cs typeface="Arial" panose="020B0604020202020204" pitchFamily="34" charset="0"/>
              </a:rPr>
              <a:t>PRINCIPAL</a:t>
            </a:r>
            <a:endParaRPr sz="1000" dirty="0">
              <a:latin typeface="Trebuchet MS" panose="020B0603020202020204" pitchFamily="34" charset="0"/>
              <a:cs typeface="Arial" panose="020B0604020202020204" pitchFamily="34" charset="0"/>
            </a:endParaRPr>
          </a:p>
          <a:p>
            <a:pPr marL="12700" marR="5080">
              <a:lnSpc>
                <a:spcPct val="100000"/>
              </a:lnSpc>
            </a:pPr>
            <a:r>
              <a:rPr sz="1000" b="0" dirty="0">
                <a:solidFill>
                  <a:srgbClr val="231F20"/>
                </a:solidFill>
                <a:latin typeface="Trebuchet MS" panose="020B0603020202020204" pitchFamily="34" charset="0"/>
                <a:cs typeface="Arial" panose="020B0604020202020204" pitchFamily="34" charset="0"/>
              </a:rPr>
              <a:t>Dirección: </a:t>
            </a:r>
            <a:r>
              <a:rPr sz="1000" b="0" spc="-5" dirty="0">
                <a:solidFill>
                  <a:srgbClr val="231F20"/>
                </a:solidFill>
                <a:latin typeface="Trebuchet MS" panose="020B0603020202020204" pitchFamily="34" charset="0"/>
                <a:cs typeface="Arial" panose="020B0604020202020204" pitchFamily="34" charset="0"/>
              </a:rPr>
              <a:t>Sede Principal: Calle </a:t>
            </a:r>
            <a:r>
              <a:rPr sz="1000" b="0" dirty="0">
                <a:solidFill>
                  <a:srgbClr val="231F20"/>
                </a:solidFill>
                <a:latin typeface="Trebuchet MS" panose="020B0603020202020204" pitchFamily="34" charset="0"/>
                <a:cs typeface="Arial" panose="020B0604020202020204" pitchFamily="34" charset="0"/>
              </a:rPr>
              <a:t>95 No.  13-08</a:t>
            </a:r>
            <a:endParaRPr sz="1000" dirty="0">
              <a:latin typeface="Trebuchet MS" panose="020B0603020202020204" pitchFamily="34" charset="0"/>
              <a:cs typeface="Arial" panose="020B0604020202020204" pitchFamily="34" charset="0"/>
            </a:endParaRPr>
          </a:p>
          <a:p>
            <a:pPr marL="12700">
              <a:lnSpc>
                <a:spcPct val="100000"/>
              </a:lnSpc>
            </a:pPr>
            <a:r>
              <a:rPr sz="1000" b="0" spc="-5" dirty="0">
                <a:solidFill>
                  <a:srgbClr val="231F20"/>
                </a:solidFill>
                <a:latin typeface="Trebuchet MS" panose="020B0603020202020204" pitchFamily="34" charset="0"/>
                <a:cs typeface="Arial" panose="020B0604020202020204" pitchFamily="34" charset="0"/>
              </a:rPr>
              <a:t>Código Postal </a:t>
            </a:r>
            <a:r>
              <a:rPr sz="1000" b="0" dirty="0">
                <a:solidFill>
                  <a:srgbClr val="231F20"/>
                </a:solidFill>
                <a:latin typeface="Trebuchet MS" panose="020B0603020202020204" pitchFamily="34" charset="0"/>
                <a:cs typeface="Arial" panose="020B0604020202020204" pitchFamily="34" charset="0"/>
              </a:rPr>
              <a:t>110221</a:t>
            </a:r>
            <a:endParaRPr sz="1000" dirty="0">
              <a:latin typeface="Trebuchet MS" panose="020B0603020202020204" pitchFamily="34" charset="0"/>
              <a:cs typeface="Arial" panose="020B0604020202020204" pitchFamily="34" charset="0"/>
            </a:endParaRPr>
          </a:p>
        </p:txBody>
      </p:sp>
      <p:sp>
        <p:nvSpPr>
          <p:cNvPr id="27" name="object 23"/>
          <p:cNvSpPr txBox="1"/>
          <p:nvPr userDrawn="1"/>
        </p:nvSpPr>
        <p:spPr>
          <a:xfrm>
            <a:off x="642752" y="5458842"/>
            <a:ext cx="3166493" cy="751488"/>
          </a:xfrm>
          <a:prstGeom prst="rect">
            <a:avLst/>
          </a:prstGeom>
        </p:spPr>
        <p:txBody>
          <a:bodyPr vert="horz" wrap="square" lIns="0" tIns="12700" rIns="0" bIns="0" rtlCol="0">
            <a:spAutoFit/>
          </a:bodyPr>
          <a:lstStyle/>
          <a:p>
            <a:pPr marL="12700">
              <a:lnSpc>
                <a:spcPct val="100000"/>
              </a:lnSpc>
              <a:spcBef>
                <a:spcPts val="100"/>
              </a:spcBef>
              <a:tabLst>
                <a:tab pos="227960" algn="l"/>
              </a:tabLst>
            </a:pPr>
            <a:r>
              <a:rPr sz="800" b="0" u="dbl"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u="dbl" spc="-11"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	</a:t>
            </a:r>
            <a:r>
              <a:rPr sz="800" b="0" spc="-25" dirty="0">
                <a:solidFill>
                  <a:srgbClr val="231F20"/>
                </a:solidFill>
                <a:latin typeface="Trebuchet MS" panose="020B0603020202020204" pitchFamily="34" charset="0"/>
                <a:cs typeface="Arial" panose="020B0604020202020204" pitchFamily="34" charset="0"/>
              </a:rPr>
              <a:t>DATOS </a:t>
            </a:r>
            <a:r>
              <a:rPr sz="800" b="0" dirty="0">
                <a:solidFill>
                  <a:srgbClr val="231F20"/>
                </a:solidFill>
                <a:latin typeface="Trebuchet MS" panose="020B0603020202020204" pitchFamily="34" charset="0"/>
                <a:cs typeface="Arial" panose="020B0604020202020204" pitchFamily="34" charset="0"/>
              </a:rPr>
              <a:t>DE</a:t>
            </a:r>
            <a:r>
              <a:rPr sz="800" b="0" spc="20" dirty="0">
                <a:solidFill>
                  <a:srgbClr val="231F20"/>
                </a:solidFill>
                <a:latin typeface="Trebuchet MS" panose="020B0603020202020204" pitchFamily="34" charset="0"/>
                <a:cs typeface="Arial" panose="020B0604020202020204" pitchFamily="34" charset="0"/>
              </a:rPr>
              <a:t> </a:t>
            </a:r>
            <a:r>
              <a:rPr sz="800" b="0" spc="-20" dirty="0">
                <a:solidFill>
                  <a:srgbClr val="231F20"/>
                </a:solidFill>
                <a:latin typeface="Trebuchet MS" panose="020B0603020202020204" pitchFamily="34" charset="0"/>
                <a:cs typeface="Arial" panose="020B0604020202020204" pitchFamily="34" charset="0"/>
              </a:rPr>
              <a:t>CONTACTO</a:t>
            </a:r>
            <a:endParaRPr sz="800" dirty="0">
              <a:latin typeface="Trebuchet MS" panose="020B0603020202020204" pitchFamily="34" charset="0"/>
              <a:cs typeface="Arial" panose="020B0604020202020204" pitchFamily="34" charset="0"/>
            </a:endParaRPr>
          </a:p>
          <a:p>
            <a:pPr marL="228594">
              <a:lnSpc>
                <a:spcPct val="100000"/>
              </a:lnSpc>
            </a:pPr>
            <a:r>
              <a:rPr sz="800" b="0" spc="-5" dirty="0">
                <a:solidFill>
                  <a:srgbClr val="231F20"/>
                </a:solidFill>
                <a:latin typeface="Trebuchet MS" panose="020B0603020202020204" pitchFamily="34" charset="0"/>
                <a:cs typeface="Arial" panose="020B0604020202020204" pitchFamily="34" charset="0"/>
              </a:rPr>
              <a:t>PBX </a:t>
            </a:r>
            <a:r>
              <a:rPr sz="800" b="0" dirty="0">
                <a:solidFill>
                  <a:srgbClr val="231F20"/>
                </a:solidFill>
                <a:latin typeface="Trebuchet MS" panose="020B0603020202020204" pitchFamily="34" charset="0"/>
                <a:cs typeface="Arial" panose="020B0604020202020204" pitchFamily="34" charset="0"/>
              </a:rPr>
              <a:t>(571) 6510420 </a:t>
            </a:r>
            <a:r>
              <a:rPr sz="800" b="0" spc="-5" dirty="0">
                <a:solidFill>
                  <a:srgbClr val="231F20"/>
                </a:solidFill>
                <a:latin typeface="Trebuchet MS" panose="020B0603020202020204" pitchFamily="34" charset="0"/>
                <a:cs typeface="Arial" panose="020B0604020202020204" pitchFamily="34" charset="0"/>
              </a:rPr>
              <a:t>al </a:t>
            </a:r>
            <a:r>
              <a:rPr sz="800" b="0" dirty="0">
                <a:solidFill>
                  <a:srgbClr val="231F20"/>
                </a:solidFill>
                <a:latin typeface="Trebuchet MS" panose="020B0603020202020204" pitchFamily="34" charset="0"/>
                <a:cs typeface="Arial" panose="020B0604020202020204" pitchFamily="34" charset="0"/>
              </a:rPr>
              <a:t>6510449</a:t>
            </a:r>
            <a:r>
              <a:rPr sz="800" b="0" spc="-11"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Bogotá</a:t>
            </a:r>
            <a:endParaRPr sz="800" dirty="0">
              <a:latin typeface="Trebuchet MS" panose="020B0603020202020204" pitchFamily="34" charset="0"/>
              <a:cs typeface="Arial" panose="020B0604020202020204" pitchFamily="34" charset="0"/>
            </a:endParaRPr>
          </a:p>
          <a:p>
            <a:pPr marL="228594" marR="970890">
              <a:lnSpc>
                <a:spcPct val="100000"/>
              </a:lnSpc>
            </a:pPr>
            <a:r>
              <a:rPr sz="800" b="0" spc="-5" dirty="0">
                <a:solidFill>
                  <a:srgbClr val="231F20"/>
                </a:solidFill>
                <a:latin typeface="Trebuchet MS" panose="020B0603020202020204" pitchFamily="34" charset="0"/>
                <a:cs typeface="Arial" panose="020B0604020202020204" pitchFamily="34" charset="0"/>
                <a:hlinkClick r:id="rId10"/>
              </a:rPr>
              <a:t>denuncie@agencialogistica.gov.co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11"/>
              </a:rPr>
              <a:t>contactenos@agencialogistica.gov.co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12"/>
              </a:rPr>
              <a:t>notiﬁcaciones@agencialogistica.gov.co</a:t>
            </a:r>
            <a:endParaRPr sz="800" dirty="0">
              <a:latin typeface="Trebuchet MS" panose="020B0603020202020204" pitchFamily="34" charset="0"/>
              <a:cs typeface="Arial" panose="020B0604020202020204" pitchFamily="34" charset="0"/>
            </a:endParaRPr>
          </a:p>
          <a:p>
            <a:pPr marL="228594">
              <a:lnSpc>
                <a:spcPct val="100000"/>
              </a:lnSpc>
            </a:pPr>
            <a:r>
              <a:rPr sz="800" b="0" spc="-5" dirty="0">
                <a:solidFill>
                  <a:srgbClr val="231F20"/>
                </a:solidFill>
                <a:latin typeface="Trebuchet MS" panose="020B0603020202020204" pitchFamily="34" charset="0"/>
                <a:cs typeface="Arial" panose="020B0604020202020204" pitchFamily="34" charset="0"/>
              </a:rPr>
              <a:t>Horario </a:t>
            </a:r>
            <a:r>
              <a:rPr sz="800" b="0" dirty="0">
                <a:solidFill>
                  <a:srgbClr val="231F20"/>
                </a:solidFill>
                <a:latin typeface="Trebuchet MS" panose="020B0603020202020204" pitchFamily="34" charset="0"/>
                <a:cs typeface="Arial" panose="020B0604020202020204" pitchFamily="34" charset="0"/>
              </a:rPr>
              <a:t>de </a:t>
            </a:r>
            <a:r>
              <a:rPr sz="800" b="0" spc="-5" dirty="0">
                <a:solidFill>
                  <a:srgbClr val="231F20"/>
                </a:solidFill>
                <a:latin typeface="Trebuchet MS" panose="020B0603020202020204" pitchFamily="34" charset="0"/>
                <a:cs typeface="Arial" panose="020B0604020202020204" pitchFamily="34" charset="0"/>
              </a:rPr>
              <a:t>Atención: Lunes </a:t>
            </a:r>
            <a:r>
              <a:rPr sz="800" b="0" dirty="0">
                <a:solidFill>
                  <a:srgbClr val="231F20"/>
                </a:solidFill>
                <a:latin typeface="Trebuchet MS" panose="020B0603020202020204" pitchFamily="34" charset="0"/>
                <a:cs typeface="Arial" panose="020B0604020202020204" pitchFamily="34" charset="0"/>
              </a:rPr>
              <a:t>a </a:t>
            </a:r>
            <a:r>
              <a:rPr sz="800" b="0" spc="-5" dirty="0">
                <a:solidFill>
                  <a:srgbClr val="231F20"/>
                </a:solidFill>
                <a:latin typeface="Trebuchet MS" panose="020B0603020202020204" pitchFamily="34" charset="0"/>
                <a:cs typeface="Arial" panose="020B0604020202020204" pitchFamily="34" charset="0"/>
              </a:rPr>
              <a:t>Viernes </a:t>
            </a:r>
            <a:r>
              <a:rPr sz="800" b="0" dirty="0">
                <a:solidFill>
                  <a:srgbClr val="231F20"/>
                </a:solidFill>
                <a:latin typeface="Trebuchet MS" panose="020B0603020202020204" pitchFamily="34" charset="0"/>
                <a:cs typeface="Arial" panose="020B0604020202020204" pitchFamily="34" charset="0"/>
              </a:rPr>
              <a:t>de 7:30 </a:t>
            </a:r>
            <a:r>
              <a:rPr sz="800" b="0" spc="-5" dirty="0">
                <a:solidFill>
                  <a:srgbClr val="231F20"/>
                </a:solidFill>
                <a:latin typeface="Trebuchet MS" panose="020B0603020202020204" pitchFamily="34" charset="0"/>
                <a:cs typeface="Arial" panose="020B0604020202020204" pitchFamily="34" charset="0"/>
              </a:rPr>
              <a:t>a.m. </a:t>
            </a:r>
            <a:r>
              <a:rPr sz="800" b="0" dirty="0">
                <a:solidFill>
                  <a:srgbClr val="231F20"/>
                </a:solidFill>
                <a:latin typeface="Trebuchet MS" panose="020B0603020202020204" pitchFamily="34" charset="0"/>
                <a:cs typeface="Arial" panose="020B0604020202020204" pitchFamily="34" charset="0"/>
              </a:rPr>
              <a:t>a 4:30</a:t>
            </a:r>
            <a:r>
              <a:rPr sz="800" b="0" spc="-65"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p.m.</a:t>
            </a:r>
            <a:endParaRPr sz="800" dirty="0">
              <a:latin typeface="Trebuchet MS" panose="020B0603020202020204" pitchFamily="34" charset="0"/>
              <a:cs typeface="Arial" panose="020B0604020202020204" pitchFamily="34" charset="0"/>
            </a:endParaRPr>
          </a:p>
        </p:txBody>
      </p:sp>
      <p:sp>
        <p:nvSpPr>
          <p:cNvPr id="28" name="object 24"/>
          <p:cNvSpPr txBox="1"/>
          <p:nvPr userDrawn="1"/>
        </p:nvSpPr>
        <p:spPr>
          <a:xfrm>
            <a:off x="433407" y="793178"/>
            <a:ext cx="329565" cy="166712"/>
          </a:xfrm>
          <a:prstGeom prst="rect">
            <a:avLst/>
          </a:prstGeom>
        </p:spPr>
        <p:txBody>
          <a:bodyPr vert="horz" wrap="square" lIns="0" tIns="12700" rIns="0" bIns="0" rtlCol="0">
            <a:spAutoFit/>
          </a:bodyPr>
          <a:lstStyle/>
          <a:p>
            <a:pPr marL="12700">
              <a:lnSpc>
                <a:spcPct val="100000"/>
              </a:lnSpc>
              <a:spcBef>
                <a:spcPts val="100"/>
              </a:spcBef>
            </a:pPr>
            <a:r>
              <a:rPr sz="1000" b="1" spc="-105" dirty="0">
                <a:solidFill>
                  <a:srgbClr val="FFFFFF"/>
                </a:solidFill>
                <a:latin typeface="Trebuchet MS" panose="020B0603020202020204" pitchFamily="34" charset="0"/>
                <a:cs typeface="Lato"/>
              </a:rPr>
              <a:t>T</a:t>
            </a:r>
            <a:r>
              <a:rPr sz="1000" b="1" spc="-5" dirty="0">
                <a:solidFill>
                  <a:srgbClr val="FFFFFF"/>
                </a:solidFill>
                <a:latin typeface="Trebuchet MS" panose="020B0603020202020204" pitchFamily="34" charset="0"/>
                <a:cs typeface="Lato"/>
              </a:rPr>
              <a:t>ema</a:t>
            </a:r>
            <a:endParaRPr sz="1000" dirty="0">
              <a:latin typeface="Trebuchet MS" panose="020B0603020202020204" pitchFamily="34" charset="0"/>
              <a:cs typeface="Lato"/>
            </a:endParaRPr>
          </a:p>
        </p:txBody>
      </p:sp>
      <p:sp>
        <p:nvSpPr>
          <p:cNvPr id="29" name="object 28"/>
          <p:cNvSpPr/>
          <p:nvPr userDrawn="1"/>
        </p:nvSpPr>
        <p:spPr>
          <a:xfrm>
            <a:off x="469367" y="1565845"/>
            <a:ext cx="1280160" cy="0"/>
          </a:xfrm>
          <a:custGeom>
            <a:avLst/>
            <a:gdLst/>
            <a:ahLst/>
            <a:cxnLst/>
            <a:rect l="l" t="t" r="r" b="b"/>
            <a:pathLst>
              <a:path w="1280160">
                <a:moveTo>
                  <a:pt x="0" y="0"/>
                </a:moveTo>
                <a:lnTo>
                  <a:pt x="1280160" y="0"/>
                </a:lnTo>
              </a:path>
            </a:pathLst>
          </a:custGeom>
          <a:ln w="12700">
            <a:solidFill>
              <a:srgbClr val="FFFFFF"/>
            </a:solidFill>
          </a:ln>
        </p:spPr>
        <p:txBody>
          <a:bodyPr wrap="square" lIns="0" tIns="0" rIns="0" bIns="0" rtlCol="0"/>
          <a:lstStyle/>
          <a:p>
            <a:endParaRPr sz="1800"/>
          </a:p>
        </p:txBody>
      </p:sp>
      <p:sp>
        <p:nvSpPr>
          <p:cNvPr id="30" name="object 33"/>
          <p:cNvSpPr/>
          <p:nvPr userDrawn="1"/>
        </p:nvSpPr>
        <p:spPr>
          <a:xfrm>
            <a:off x="636207" y="5535982"/>
            <a:ext cx="96520" cy="135255"/>
          </a:xfrm>
          <a:custGeom>
            <a:avLst/>
            <a:gdLst/>
            <a:ahLst/>
            <a:cxnLst/>
            <a:rect l="l" t="t" r="r" b="b"/>
            <a:pathLst>
              <a:path w="96520" h="135254">
                <a:moveTo>
                  <a:pt x="96253" y="134747"/>
                </a:moveTo>
                <a:lnTo>
                  <a:pt x="0" y="134747"/>
                </a:lnTo>
                <a:lnTo>
                  <a:pt x="0" y="0"/>
                </a:lnTo>
                <a:lnTo>
                  <a:pt x="96253" y="0"/>
                </a:lnTo>
                <a:lnTo>
                  <a:pt x="96253" y="134747"/>
                </a:lnTo>
                <a:close/>
              </a:path>
            </a:pathLst>
          </a:custGeom>
          <a:ln w="3810">
            <a:solidFill>
              <a:srgbClr val="27AAE1"/>
            </a:solidFill>
          </a:ln>
        </p:spPr>
        <p:txBody>
          <a:bodyPr wrap="square" lIns="0" tIns="0" rIns="0" bIns="0" rtlCol="0"/>
          <a:lstStyle/>
          <a:p>
            <a:endParaRPr sz="1800"/>
          </a:p>
        </p:txBody>
      </p:sp>
      <p:sp>
        <p:nvSpPr>
          <p:cNvPr id="31" name="object 34"/>
          <p:cNvSpPr/>
          <p:nvPr userDrawn="1"/>
        </p:nvSpPr>
        <p:spPr>
          <a:xfrm>
            <a:off x="656258" y="5629821"/>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sz="1800"/>
          </a:p>
        </p:txBody>
      </p:sp>
      <p:sp>
        <p:nvSpPr>
          <p:cNvPr id="32" name="object 35"/>
          <p:cNvSpPr/>
          <p:nvPr userDrawn="1"/>
        </p:nvSpPr>
        <p:spPr>
          <a:xfrm>
            <a:off x="657058" y="5644257"/>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sz="1800"/>
          </a:p>
        </p:txBody>
      </p:sp>
      <p:sp>
        <p:nvSpPr>
          <p:cNvPr id="33" name="object 36"/>
          <p:cNvSpPr/>
          <p:nvPr userDrawn="1"/>
        </p:nvSpPr>
        <p:spPr>
          <a:xfrm>
            <a:off x="4961722" y="5492772"/>
            <a:ext cx="242255" cy="242265"/>
          </a:xfrm>
          <a:prstGeom prst="rect">
            <a:avLst/>
          </a:prstGeom>
          <a:blipFill>
            <a:blip r:embed="rId13" cstate="print"/>
            <a:stretch>
              <a:fillRect/>
            </a:stretch>
          </a:blipFill>
        </p:spPr>
        <p:txBody>
          <a:bodyPr wrap="square" lIns="0" tIns="0" rIns="0" bIns="0" rtlCol="0"/>
          <a:lstStyle/>
          <a:p>
            <a:endParaRPr sz="1800"/>
          </a:p>
        </p:txBody>
      </p:sp>
      <p:sp>
        <p:nvSpPr>
          <p:cNvPr id="34" name="object 37"/>
          <p:cNvSpPr/>
          <p:nvPr userDrawn="1"/>
        </p:nvSpPr>
        <p:spPr>
          <a:xfrm>
            <a:off x="4573445" y="5221543"/>
            <a:ext cx="1030223" cy="923541"/>
          </a:xfrm>
          <a:prstGeom prst="rect">
            <a:avLst/>
          </a:prstGeom>
          <a:blipFill>
            <a:blip r:embed="rId14" cstate="print"/>
            <a:stretch>
              <a:fillRect/>
            </a:stretch>
          </a:blipFill>
        </p:spPr>
        <p:txBody>
          <a:bodyPr wrap="square" lIns="0" tIns="0" rIns="0" bIns="0" rtlCol="0"/>
          <a:lstStyle/>
          <a:p>
            <a:endParaRPr sz="1800"/>
          </a:p>
        </p:txBody>
      </p:sp>
      <p:sp>
        <p:nvSpPr>
          <p:cNvPr id="35" name="CuadroTexto 34"/>
          <p:cNvSpPr txBox="1"/>
          <p:nvPr userDrawn="1"/>
        </p:nvSpPr>
        <p:spPr>
          <a:xfrm>
            <a:off x="5902509" y="1887381"/>
            <a:ext cx="1030923" cy="246221"/>
          </a:xfrm>
          <a:prstGeom prst="rect">
            <a:avLst/>
          </a:prstGeom>
          <a:noFill/>
        </p:spPr>
        <p:txBody>
          <a:bodyPr wrap="none" rtlCol="0">
            <a:spAutoFit/>
          </a:bodyPr>
          <a:lstStyle/>
          <a:p>
            <a:r>
              <a:rPr lang="es-CO" sz="1000" b="1" spc="-25" dirty="0">
                <a:solidFill>
                  <a:srgbClr val="21A8E0"/>
                </a:solidFill>
                <a:latin typeface="Arial" panose="020B0604020202020204" pitchFamily="34" charset="0"/>
                <a:cs typeface="Arial" panose="020B0604020202020204" pitchFamily="34" charset="0"/>
              </a:rPr>
              <a:t>Temas </a:t>
            </a:r>
            <a:r>
              <a:rPr lang="es-CO" sz="1000" b="1" dirty="0">
                <a:solidFill>
                  <a:srgbClr val="21A8E0"/>
                </a:solidFill>
                <a:latin typeface="Arial" panose="020B0604020202020204" pitchFamily="34" charset="0"/>
                <a:cs typeface="Arial" panose="020B0604020202020204" pitchFamily="34" charset="0"/>
              </a:rPr>
              <a:t>a</a:t>
            </a:r>
            <a:r>
              <a:rPr lang="es-CO" sz="1000" b="1" spc="15" dirty="0">
                <a:solidFill>
                  <a:srgbClr val="21A8E0"/>
                </a:solidFill>
                <a:latin typeface="Arial" panose="020B0604020202020204" pitchFamily="34" charset="0"/>
                <a:cs typeface="Arial" panose="020B0604020202020204" pitchFamily="34" charset="0"/>
              </a:rPr>
              <a:t> </a:t>
            </a:r>
            <a:r>
              <a:rPr lang="es-CO" sz="1000" b="1" spc="-11" dirty="0">
                <a:solidFill>
                  <a:srgbClr val="21A8E0"/>
                </a:solidFill>
                <a:latin typeface="Arial" panose="020B0604020202020204" pitchFamily="34" charset="0"/>
                <a:cs typeface="Arial" panose="020B0604020202020204" pitchFamily="34" charset="0"/>
              </a:rPr>
              <a:t>tratar</a:t>
            </a:r>
            <a:endParaRPr lang="es-CO" sz="1000" dirty="0">
              <a:latin typeface="Arial" panose="020B0604020202020204" pitchFamily="34" charset="0"/>
              <a:cs typeface="Arial" panose="020B0604020202020204" pitchFamily="34" charset="0"/>
            </a:endParaRPr>
          </a:p>
        </p:txBody>
      </p:sp>
      <p:sp>
        <p:nvSpPr>
          <p:cNvPr id="36" name="object 4"/>
          <p:cNvSpPr/>
          <p:nvPr userDrawn="1"/>
        </p:nvSpPr>
        <p:spPr>
          <a:xfrm>
            <a:off x="-12193" y="201460"/>
            <a:ext cx="1790700" cy="372268"/>
          </a:xfrm>
          <a:prstGeom prst="rect">
            <a:avLst/>
          </a:prstGeom>
          <a:blipFill>
            <a:blip r:embed="rId15" cstate="print"/>
            <a:stretch>
              <a:fillRect/>
            </a:stretch>
          </a:blipFill>
        </p:spPr>
        <p:txBody>
          <a:bodyPr wrap="square" lIns="0" tIns="0" rIns="0" bIns="0" rtlCol="0"/>
          <a:lstStyle/>
          <a:p>
            <a:endParaRPr sz="1800"/>
          </a:p>
        </p:txBody>
      </p:sp>
      <p:sp>
        <p:nvSpPr>
          <p:cNvPr id="37" name="object 32"/>
          <p:cNvSpPr txBox="1"/>
          <p:nvPr userDrawn="1"/>
        </p:nvSpPr>
        <p:spPr>
          <a:xfrm>
            <a:off x="670045" y="4717988"/>
            <a:ext cx="3455457" cy="166712"/>
          </a:xfrm>
          <a:prstGeom prst="rect">
            <a:avLst/>
          </a:prstGeom>
        </p:spPr>
        <p:txBody>
          <a:bodyPr vert="horz" wrap="square" lIns="0" tIns="12700" rIns="0" bIns="0" rtlCol="0">
            <a:spAutoFit/>
          </a:bodyPr>
          <a:lstStyle/>
          <a:p>
            <a:pPr marL="12700">
              <a:lnSpc>
                <a:spcPct val="100000"/>
              </a:lnSpc>
              <a:spcBef>
                <a:spcPts val="100"/>
              </a:spcBef>
            </a:pPr>
            <a:r>
              <a:rPr sz="1000" b="1" spc="-15" dirty="0">
                <a:solidFill>
                  <a:schemeClr val="bg1"/>
                </a:solidFill>
                <a:latin typeface="Arial" panose="020B0604020202020204" pitchFamily="34" charset="0"/>
                <a:cs typeface="Arial" panose="020B0604020202020204" pitchFamily="34" charset="0"/>
              </a:rPr>
              <a:t>¡Trabajamos </a:t>
            </a:r>
            <a:r>
              <a:rPr sz="1000" b="1" dirty="0">
                <a:solidFill>
                  <a:schemeClr val="bg1"/>
                </a:solidFill>
                <a:latin typeface="Arial" panose="020B0604020202020204" pitchFamily="34" charset="0"/>
                <a:cs typeface="Arial" panose="020B0604020202020204" pitchFamily="34" charset="0"/>
              </a:rPr>
              <a:t>con </a:t>
            </a:r>
            <a:r>
              <a:rPr sz="1000" b="1" spc="-5" dirty="0">
                <a:solidFill>
                  <a:schemeClr val="bg1"/>
                </a:solidFill>
                <a:latin typeface="Arial" panose="020B0604020202020204" pitchFamily="34" charset="0"/>
                <a:cs typeface="Arial" panose="020B0604020202020204" pitchFamily="34" charset="0"/>
              </a:rPr>
              <a:t>orgullo </a:t>
            </a:r>
            <a:r>
              <a:rPr sz="1000" b="1" spc="-11" dirty="0">
                <a:solidFill>
                  <a:schemeClr val="bg1"/>
                </a:solidFill>
                <a:latin typeface="Arial" panose="020B0604020202020204" pitchFamily="34" charset="0"/>
                <a:cs typeface="Arial" panose="020B0604020202020204" pitchFamily="34" charset="0"/>
              </a:rPr>
              <a:t>para </a:t>
            </a:r>
            <a:r>
              <a:rPr sz="1000" b="1" dirty="0">
                <a:solidFill>
                  <a:schemeClr val="bg1"/>
                </a:solidFill>
                <a:latin typeface="Arial" panose="020B0604020202020204" pitchFamily="34" charset="0"/>
                <a:cs typeface="Arial" panose="020B0604020202020204" pitchFamily="34" charset="0"/>
              </a:rPr>
              <a:t>los Héroes de</a:t>
            </a:r>
            <a:r>
              <a:rPr sz="1000" b="1" spc="-35" dirty="0">
                <a:solidFill>
                  <a:schemeClr val="bg1"/>
                </a:solidFill>
                <a:latin typeface="Arial" panose="020B0604020202020204" pitchFamily="34" charset="0"/>
                <a:cs typeface="Arial" panose="020B0604020202020204" pitchFamily="34" charset="0"/>
              </a:rPr>
              <a:t> </a:t>
            </a:r>
            <a:r>
              <a:rPr sz="1000" b="1" spc="-5" dirty="0">
                <a:solidFill>
                  <a:schemeClr val="bg1"/>
                </a:solidFill>
                <a:latin typeface="Arial" panose="020B0604020202020204" pitchFamily="34" charset="0"/>
                <a:cs typeface="Arial" panose="020B0604020202020204" pitchFamily="34" charset="0"/>
              </a:rPr>
              <a:t>Colombia!</a:t>
            </a:r>
            <a:endParaRPr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7832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0" i="0">
                <a:solidFill>
                  <a:schemeClr val="bg1"/>
                </a:solidFill>
                <a:latin typeface="Arial Black"/>
                <a:cs typeface="Arial Black"/>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4/12/2021</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‹Nº›</a:t>
            </a:fld>
            <a:endParaRPr>
              <a:solidFill>
                <a:prstClr val="black">
                  <a:tint val="75000"/>
                </a:prstClr>
              </a:solidFill>
            </a:endParaRPr>
          </a:p>
        </p:txBody>
      </p:sp>
    </p:spTree>
    <p:extLst>
      <p:ext uri="{BB962C8B-B14F-4D97-AF65-F5344CB8AC3E}">
        <p14:creationId xmlns:p14="http://schemas.microsoft.com/office/powerpoint/2010/main" val="13263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7" name="object 2"/>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sz="1800"/>
          </a:p>
        </p:txBody>
      </p:sp>
      <p:sp>
        <p:nvSpPr>
          <p:cNvPr id="8" name="object 3"/>
          <p:cNvSpPr/>
          <p:nvPr userDrawn="1"/>
        </p:nvSpPr>
        <p:spPr>
          <a:xfrm>
            <a:off x="11435151" y="167136"/>
            <a:ext cx="608037" cy="361805"/>
          </a:xfrm>
          <a:prstGeom prst="rect">
            <a:avLst/>
          </a:prstGeom>
          <a:blipFill>
            <a:blip r:embed="rId2" cstate="print"/>
            <a:stretch>
              <a:fillRect/>
            </a:stretch>
          </a:blipFill>
        </p:spPr>
        <p:txBody>
          <a:bodyPr wrap="square" lIns="0" tIns="0" rIns="0" bIns="0" rtlCol="0"/>
          <a:lstStyle/>
          <a:p>
            <a:endParaRPr sz="1800"/>
          </a:p>
        </p:txBody>
      </p:sp>
      <p:sp>
        <p:nvSpPr>
          <p:cNvPr id="9" name="object 4"/>
          <p:cNvSpPr/>
          <p:nvPr userDrawn="1"/>
        </p:nvSpPr>
        <p:spPr>
          <a:xfrm>
            <a:off x="10195159" y="278793"/>
            <a:ext cx="1014903" cy="211316"/>
          </a:xfrm>
          <a:prstGeom prst="rect">
            <a:avLst/>
          </a:prstGeom>
          <a:blipFill>
            <a:blip r:embed="rId3" cstate="print"/>
            <a:stretch>
              <a:fillRect/>
            </a:stretch>
          </a:blipFill>
        </p:spPr>
        <p:txBody>
          <a:bodyPr wrap="square" lIns="0" tIns="0" rIns="0" bIns="0" rtlCol="0"/>
          <a:lstStyle/>
          <a:p>
            <a:endParaRPr sz="1800"/>
          </a:p>
        </p:txBody>
      </p:sp>
      <p:sp>
        <p:nvSpPr>
          <p:cNvPr id="10" name="object 5"/>
          <p:cNvSpPr txBox="1"/>
          <p:nvPr userDrawn="1"/>
        </p:nvSpPr>
        <p:spPr>
          <a:xfrm>
            <a:off x="2608579" y="4686721"/>
            <a:ext cx="3837304" cy="1090042"/>
          </a:xfrm>
          <a:prstGeom prst="rect">
            <a:avLst/>
          </a:prstGeom>
        </p:spPr>
        <p:txBody>
          <a:bodyPr vert="horz" wrap="square" lIns="0" tIns="12700" rIns="0" bIns="0" rtlCol="0">
            <a:spAutoFit/>
          </a:bodyPr>
          <a:lstStyle/>
          <a:p>
            <a:pPr marL="12700">
              <a:lnSpc>
                <a:spcPct val="100000"/>
              </a:lnSpc>
              <a:spcBef>
                <a:spcPts val="100"/>
              </a:spcBef>
            </a:pPr>
            <a:r>
              <a:rPr sz="1400" spc="-20" dirty="0">
                <a:solidFill>
                  <a:srgbClr val="FFFFFF"/>
                </a:solidFill>
                <a:latin typeface="Trebuchet MS" panose="020B0603020202020204" pitchFamily="34" charset="0"/>
                <a:cs typeface="Lato"/>
              </a:rPr>
              <a:t>Café</a:t>
            </a:r>
            <a:endParaRPr sz="1400" dirty="0">
              <a:latin typeface="Trebuchet MS" panose="020B0603020202020204" pitchFamily="34" charset="0"/>
              <a:cs typeface="Lato"/>
            </a:endParaRPr>
          </a:p>
          <a:p>
            <a:pPr marL="12700">
              <a:lnSpc>
                <a:spcPct val="100000"/>
              </a:lnSpc>
            </a:pPr>
            <a:r>
              <a:rPr sz="1400" spc="-5" dirty="0">
                <a:solidFill>
                  <a:srgbClr val="FFFFFF"/>
                </a:solidFill>
                <a:latin typeface="Trebuchet MS" panose="020B0603020202020204" pitchFamily="34" charset="0"/>
                <a:cs typeface="Lato"/>
              </a:rPr>
              <a:t>Paniﬁcadora</a:t>
            </a:r>
            <a:endParaRPr sz="1400" dirty="0">
              <a:latin typeface="Trebuchet MS" panose="020B0603020202020204" pitchFamily="34" charset="0"/>
              <a:cs typeface="Lato"/>
            </a:endParaRPr>
          </a:p>
          <a:p>
            <a:pPr marL="12700" marR="2106242">
              <a:lnSpc>
                <a:spcPct val="100000"/>
              </a:lnSpc>
            </a:pPr>
            <a:r>
              <a:rPr sz="1400" spc="-5" dirty="0">
                <a:solidFill>
                  <a:srgbClr val="FFFFFF"/>
                </a:solidFill>
                <a:latin typeface="Trebuchet MS" panose="020B0603020202020204" pitchFamily="34" charset="0"/>
                <a:cs typeface="Lato"/>
              </a:rPr>
              <a:t>Raciones </a:t>
            </a:r>
            <a:r>
              <a:rPr sz="1400" dirty="0">
                <a:solidFill>
                  <a:srgbClr val="FFFFFF"/>
                </a:solidFill>
                <a:latin typeface="Trebuchet MS" panose="020B0603020202020204" pitchFamily="34" charset="0"/>
                <a:cs typeface="Lato"/>
              </a:rPr>
              <a:t>de</a:t>
            </a:r>
            <a:r>
              <a:rPr sz="1400" spc="-71" dirty="0">
                <a:solidFill>
                  <a:srgbClr val="FFFFFF"/>
                </a:solidFill>
                <a:latin typeface="Trebuchet MS" panose="020B0603020202020204" pitchFamily="34" charset="0"/>
                <a:cs typeface="Lato"/>
              </a:rPr>
              <a:t> </a:t>
            </a:r>
            <a:r>
              <a:rPr sz="1400" dirty="0">
                <a:solidFill>
                  <a:srgbClr val="FFFFFF"/>
                </a:solidFill>
                <a:latin typeface="Trebuchet MS" panose="020B0603020202020204" pitchFamily="34" charset="0"/>
                <a:cs typeface="Lato"/>
              </a:rPr>
              <a:t>Campaña  </a:t>
            </a:r>
            <a:r>
              <a:rPr sz="1400" spc="-5" dirty="0">
                <a:solidFill>
                  <a:srgbClr val="FFFFFF"/>
                </a:solidFill>
                <a:latin typeface="Trebuchet MS" panose="020B0603020202020204" pitchFamily="34" charset="0"/>
                <a:cs typeface="Lato"/>
              </a:rPr>
              <a:t>Comedores</a:t>
            </a:r>
            <a:r>
              <a:rPr sz="1400" spc="-60" dirty="0">
                <a:solidFill>
                  <a:srgbClr val="FFFFFF"/>
                </a:solidFill>
                <a:latin typeface="Trebuchet MS" panose="020B0603020202020204" pitchFamily="34" charset="0"/>
                <a:cs typeface="Lato"/>
              </a:rPr>
              <a:t> </a:t>
            </a:r>
            <a:r>
              <a:rPr sz="1400" dirty="0">
                <a:solidFill>
                  <a:srgbClr val="FFFFFF"/>
                </a:solidFill>
                <a:latin typeface="Trebuchet MS" panose="020B0603020202020204" pitchFamily="34" charset="0"/>
                <a:cs typeface="Lato"/>
              </a:rPr>
              <a:t>Aglo</a:t>
            </a:r>
            <a:endParaRPr sz="1400" dirty="0">
              <a:latin typeface="Trebuchet MS" panose="020B0603020202020204" pitchFamily="34" charset="0"/>
              <a:cs typeface="Lato"/>
            </a:endParaRPr>
          </a:p>
          <a:p>
            <a:pPr marL="12700">
              <a:lnSpc>
                <a:spcPct val="100000"/>
              </a:lnSpc>
            </a:pPr>
            <a:r>
              <a:rPr sz="1400" dirty="0">
                <a:solidFill>
                  <a:srgbClr val="FFFFFF"/>
                </a:solidFill>
                <a:latin typeface="Trebuchet MS" panose="020B0603020202020204" pitchFamily="34" charset="0"/>
                <a:cs typeface="Lato"/>
              </a:rPr>
              <a:t>CAD´s </a:t>
            </a:r>
            <a:r>
              <a:rPr sz="1400" spc="-11" dirty="0">
                <a:solidFill>
                  <a:srgbClr val="FFFFFF"/>
                </a:solidFill>
                <a:latin typeface="Trebuchet MS" panose="020B0603020202020204" pitchFamily="34" charset="0"/>
                <a:cs typeface="Lato"/>
              </a:rPr>
              <a:t>Centro </a:t>
            </a:r>
            <a:r>
              <a:rPr sz="1400" dirty="0">
                <a:solidFill>
                  <a:srgbClr val="FFFFFF"/>
                </a:solidFill>
                <a:latin typeface="Trebuchet MS" panose="020B0603020202020204" pitchFamily="34" charset="0"/>
                <a:cs typeface="Lato"/>
              </a:rPr>
              <a:t>de </a:t>
            </a:r>
            <a:r>
              <a:rPr sz="1400" spc="-5" dirty="0">
                <a:solidFill>
                  <a:srgbClr val="FFFFFF"/>
                </a:solidFill>
                <a:latin typeface="Trebuchet MS" panose="020B0603020202020204" pitchFamily="34" charset="0"/>
                <a:cs typeface="Lato"/>
              </a:rPr>
              <a:t>Almacenamiento </a:t>
            </a:r>
            <a:r>
              <a:rPr sz="1400" dirty="0">
                <a:solidFill>
                  <a:srgbClr val="FFFFFF"/>
                </a:solidFill>
                <a:latin typeface="Trebuchet MS" panose="020B0603020202020204" pitchFamily="34" charset="0"/>
                <a:cs typeface="Lato"/>
              </a:rPr>
              <a:t>y</a:t>
            </a:r>
            <a:r>
              <a:rPr sz="1400" spc="-125" dirty="0">
                <a:solidFill>
                  <a:srgbClr val="FFFFFF"/>
                </a:solidFill>
                <a:latin typeface="Trebuchet MS" panose="020B0603020202020204" pitchFamily="34" charset="0"/>
                <a:cs typeface="Lato"/>
              </a:rPr>
              <a:t> </a:t>
            </a:r>
            <a:r>
              <a:rPr sz="1400" spc="-5" dirty="0">
                <a:solidFill>
                  <a:srgbClr val="FFFFFF"/>
                </a:solidFill>
                <a:latin typeface="Trebuchet MS" panose="020B0603020202020204" pitchFamily="34" charset="0"/>
                <a:cs typeface="Lato"/>
              </a:rPr>
              <a:t>Distribución</a:t>
            </a:r>
            <a:endParaRPr sz="1400" dirty="0">
              <a:latin typeface="Trebuchet MS" panose="020B0603020202020204" pitchFamily="34" charset="0"/>
              <a:cs typeface="Lato"/>
            </a:endParaRPr>
          </a:p>
        </p:txBody>
      </p:sp>
      <p:sp>
        <p:nvSpPr>
          <p:cNvPr id="11" name="object 6"/>
          <p:cNvSpPr txBox="1"/>
          <p:nvPr userDrawn="1"/>
        </p:nvSpPr>
        <p:spPr>
          <a:xfrm>
            <a:off x="7193685" y="4695078"/>
            <a:ext cx="1950316" cy="1090042"/>
          </a:xfrm>
          <a:prstGeom prst="rect">
            <a:avLst/>
          </a:prstGeom>
        </p:spPr>
        <p:txBody>
          <a:bodyPr vert="horz" wrap="square" lIns="0" tIns="12700" rIns="0" bIns="0" rtlCol="0">
            <a:spAutoFit/>
          </a:bodyPr>
          <a:lstStyle/>
          <a:p>
            <a:pPr marL="12700" marR="545452">
              <a:lnSpc>
                <a:spcPct val="100000"/>
              </a:lnSpc>
              <a:spcBef>
                <a:spcPts val="100"/>
              </a:spcBef>
            </a:pPr>
            <a:r>
              <a:rPr sz="1400" spc="-15" dirty="0">
                <a:solidFill>
                  <a:srgbClr val="FFFFFF"/>
                </a:solidFill>
                <a:latin typeface="Trebuchet MS" panose="020B0603020202020204" pitchFamily="34" charset="0"/>
                <a:cs typeface="Lato"/>
              </a:rPr>
              <a:t>In</a:t>
            </a:r>
            <a:r>
              <a:rPr sz="1400" spc="-5" dirty="0">
                <a:solidFill>
                  <a:srgbClr val="FFFFFF"/>
                </a:solidFill>
                <a:latin typeface="Trebuchet MS" panose="020B0603020202020204" pitchFamily="34" charset="0"/>
                <a:cs typeface="Lato"/>
              </a:rPr>
              <a:t>f</a:t>
            </a:r>
            <a:r>
              <a:rPr sz="1400" spc="-15" dirty="0">
                <a:solidFill>
                  <a:srgbClr val="FFFFFF"/>
                </a:solidFill>
                <a:latin typeface="Trebuchet MS" panose="020B0603020202020204" pitchFamily="34" charset="0"/>
                <a:cs typeface="Lato"/>
              </a:rPr>
              <a:t>r</a:t>
            </a:r>
            <a:r>
              <a:rPr sz="1400" dirty="0">
                <a:solidFill>
                  <a:srgbClr val="FFFFFF"/>
                </a:solidFill>
                <a:latin typeface="Trebuchet MS" panose="020B0603020202020204" pitchFamily="34" charset="0"/>
                <a:cs typeface="Lato"/>
              </a:rPr>
              <a:t>aestructu</a:t>
            </a:r>
            <a:r>
              <a:rPr sz="1400" spc="-15" dirty="0">
                <a:solidFill>
                  <a:srgbClr val="FFFFFF"/>
                </a:solidFill>
                <a:latin typeface="Trebuchet MS" panose="020B0603020202020204" pitchFamily="34" charset="0"/>
                <a:cs typeface="Lato"/>
              </a:rPr>
              <a:t>r</a:t>
            </a:r>
            <a:r>
              <a:rPr sz="1400" dirty="0">
                <a:solidFill>
                  <a:srgbClr val="FFFFFF"/>
                </a:solidFill>
                <a:latin typeface="Trebuchet MS" panose="020B0603020202020204" pitchFamily="34" charset="0"/>
                <a:cs typeface="Lato"/>
              </a:rPr>
              <a:t>a  Combustible</a:t>
            </a:r>
            <a:endParaRPr sz="1400" dirty="0">
              <a:latin typeface="Trebuchet MS" panose="020B0603020202020204" pitchFamily="34" charset="0"/>
              <a:cs typeface="Lato"/>
            </a:endParaRPr>
          </a:p>
          <a:p>
            <a:pPr marL="12700" marR="5080">
              <a:lnSpc>
                <a:spcPct val="100000"/>
              </a:lnSpc>
            </a:pPr>
            <a:r>
              <a:rPr sz="1400" spc="-5" dirty="0">
                <a:solidFill>
                  <a:srgbClr val="FFFFFF"/>
                </a:solidFill>
                <a:latin typeface="Trebuchet MS" panose="020B0603020202020204" pitchFamily="34" charset="0"/>
                <a:cs typeface="Lato"/>
              </a:rPr>
              <a:t>Grasas </a:t>
            </a:r>
            <a:r>
              <a:rPr sz="1400" dirty="0">
                <a:solidFill>
                  <a:srgbClr val="FFFFFF"/>
                </a:solidFill>
                <a:latin typeface="Trebuchet MS" panose="020B0603020202020204" pitchFamily="34" charset="0"/>
                <a:cs typeface="Lato"/>
              </a:rPr>
              <a:t>y </a:t>
            </a:r>
            <a:r>
              <a:rPr sz="1400" spc="-11" dirty="0">
                <a:solidFill>
                  <a:srgbClr val="FFFFFF"/>
                </a:solidFill>
                <a:latin typeface="Trebuchet MS" panose="020B0603020202020204" pitchFamily="34" charset="0"/>
                <a:cs typeface="Lato"/>
              </a:rPr>
              <a:t>Lubricantes  Buceo </a:t>
            </a:r>
            <a:r>
              <a:rPr sz="1400" dirty="0">
                <a:solidFill>
                  <a:srgbClr val="FFFFFF"/>
                </a:solidFill>
                <a:latin typeface="Trebuchet MS" panose="020B0603020202020204" pitchFamily="34" charset="0"/>
                <a:cs typeface="Lato"/>
              </a:rPr>
              <a:t>y </a:t>
            </a:r>
            <a:r>
              <a:rPr sz="1400" spc="-5" dirty="0">
                <a:solidFill>
                  <a:srgbClr val="FFFFFF"/>
                </a:solidFill>
                <a:latin typeface="Trebuchet MS" panose="020B0603020202020204" pitchFamily="34" charset="0"/>
                <a:cs typeface="Lato"/>
              </a:rPr>
              <a:t>Salvamento  </a:t>
            </a:r>
            <a:r>
              <a:rPr sz="1400" spc="-11" dirty="0">
                <a:solidFill>
                  <a:srgbClr val="FFFFFF"/>
                </a:solidFill>
                <a:latin typeface="Trebuchet MS" panose="020B0603020202020204" pitchFamily="34" charset="0"/>
                <a:cs typeface="Lato"/>
              </a:rPr>
              <a:t>Otros</a:t>
            </a:r>
            <a:r>
              <a:rPr sz="1400" spc="-95" dirty="0">
                <a:solidFill>
                  <a:srgbClr val="FFFFFF"/>
                </a:solidFill>
                <a:latin typeface="Trebuchet MS" panose="020B0603020202020204" pitchFamily="34" charset="0"/>
                <a:cs typeface="Lato"/>
              </a:rPr>
              <a:t> </a:t>
            </a:r>
            <a:r>
              <a:rPr sz="1400" spc="-5" dirty="0">
                <a:solidFill>
                  <a:srgbClr val="FFFFFF"/>
                </a:solidFill>
                <a:latin typeface="Trebuchet MS" panose="020B0603020202020204" pitchFamily="34" charset="0"/>
                <a:cs typeface="Lato"/>
              </a:rPr>
              <a:t>Abastecimiento</a:t>
            </a:r>
            <a:endParaRPr sz="1400" dirty="0">
              <a:latin typeface="Trebuchet MS" panose="020B0603020202020204" pitchFamily="34" charset="0"/>
              <a:cs typeface="Lato"/>
            </a:endParaRPr>
          </a:p>
        </p:txBody>
      </p:sp>
      <p:sp>
        <p:nvSpPr>
          <p:cNvPr id="12" name="object 7"/>
          <p:cNvSpPr txBox="1"/>
          <p:nvPr userDrawn="1"/>
        </p:nvSpPr>
        <p:spPr>
          <a:xfrm>
            <a:off x="2583881" y="4009568"/>
            <a:ext cx="2978721" cy="289823"/>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Trebuchet MS" panose="020B0603020202020204" pitchFamily="34" charset="0"/>
                <a:cs typeface="Arial Black"/>
              </a:rPr>
              <a:t>Portafolio</a:t>
            </a:r>
            <a:r>
              <a:rPr sz="1800" b="1" spc="-91" dirty="0">
                <a:solidFill>
                  <a:srgbClr val="FFFFFF"/>
                </a:solidFill>
                <a:latin typeface="Trebuchet MS" panose="020B0603020202020204" pitchFamily="34" charset="0"/>
                <a:cs typeface="Arial Black"/>
              </a:rPr>
              <a:t> </a:t>
            </a:r>
            <a:r>
              <a:rPr sz="1800" b="1" dirty="0">
                <a:solidFill>
                  <a:srgbClr val="FFFFFF"/>
                </a:solidFill>
                <a:latin typeface="Trebuchet MS" panose="020B0603020202020204" pitchFamily="34" charset="0"/>
                <a:cs typeface="Arial"/>
              </a:rPr>
              <a:t>Servicios</a:t>
            </a:r>
            <a:endParaRPr sz="1800" b="1" dirty="0">
              <a:latin typeface="Trebuchet MS" panose="020B0603020202020204" pitchFamily="34" charset="0"/>
              <a:cs typeface="Arial"/>
            </a:endParaRPr>
          </a:p>
        </p:txBody>
      </p:sp>
      <p:sp>
        <p:nvSpPr>
          <p:cNvPr id="13" name="object 8"/>
          <p:cNvSpPr/>
          <p:nvPr userDrawn="1"/>
        </p:nvSpPr>
        <p:spPr>
          <a:xfrm>
            <a:off x="2494941" y="5378275"/>
            <a:ext cx="0" cy="452120"/>
          </a:xfrm>
          <a:custGeom>
            <a:avLst/>
            <a:gdLst/>
            <a:ahLst/>
            <a:cxnLst/>
            <a:rect l="l" t="t" r="r" b="b"/>
            <a:pathLst>
              <a:path h="452120">
                <a:moveTo>
                  <a:pt x="0" y="0"/>
                </a:moveTo>
                <a:lnTo>
                  <a:pt x="0" y="451992"/>
                </a:lnTo>
              </a:path>
            </a:pathLst>
          </a:custGeom>
          <a:ln w="25400">
            <a:solidFill>
              <a:srgbClr val="155D97"/>
            </a:solidFill>
          </a:ln>
        </p:spPr>
        <p:txBody>
          <a:bodyPr wrap="square" lIns="0" tIns="0" rIns="0" bIns="0" rtlCol="0"/>
          <a:lstStyle/>
          <a:p>
            <a:endParaRPr sz="1800"/>
          </a:p>
        </p:txBody>
      </p:sp>
      <p:sp>
        <p:nvSpPr>
          <p:cNvPr id="14" name="object 9"/>
          <p:cNvSpPr/>
          <p:nvPr userDrawn="1"/>
        </p:nvSpPr>
        <p:spPr>
          <a:xfrm>
            <a:off x="2494941" y="4925888"/>
            <a:ext cx="0" cy="452120"/>
          </a:xfrm>
          <a:custGeom>
            <a:avLst/>
            <a:gdLst/>
            <a:ahLst/>
            <a:cxnLst/>
            <a:rect l="l" t="t" r="r" b="b"/>
            <a:pathLst>
              <a:path h="452120">
                <a:moveTo>
                  <a:pt x="0" y="0"/>
                </a:moveTo>
                <a:lnTo>
                  <a:pt x="0" y="451993"/>
                </a:lnTo>
              </a:path>
            </a:pathLst>
          </a:custGeom>
          <a:ln w="25400">
            <a:solidFill>
              <a:srgbClr val="5279BC"/>
            </a:solidFill>
          </a:ln>
        </p:spPr>
        <p:txBody>
          <a:bodyPr wrap="square" lIns="0" tIns="0" rIns="0" bIns="0" rtlCol="0"/>
          <a:lstStyle/>
          <a:p>
            <a:endParaRPr sz="1800"/>
          </a:p>
        </p:txBody>
      </p:sp>
      <p:sp>
        <p:nvSpPr>
          <p:cNvPr id="15" name="object 10"/>
          <p:cNvSpPr/>
          <p:nvPr userDrawn="1"/>
        </p:nvSpPr>
        <p:spPr>
          <a:xfrm>
            <a:off x="2494941" y="4483125"/>
            <a:ext cx="0" cy="452120"/>
          </a:xfrm>
          <a:custGeom>
            <a:avLst/>
            <a:gdLst/>
            <a:ahLst/>
            <a:cxnLst/>
            <a:rect l="l" t="t" r="r" b="b"/>
            <a:pathLst>
              <a:path h="452120">
                <a:moveTo>
                  <a:pt x="0" y="0"/>
                </a:moveTo>
                <a:lnTo>
                  <a:pt x="0" y="451993"/>
                </a:lnTo>
              </a:path>
            </a:pathLst>
          </a:custGeom>
          <a:ln w="25400">
            <a:solidFill>
              <a:srgbClr val="00BFF3"/>
            </a:solidFill>
          </a:ln>
        </p:spPr>
        <p:txBody>
          <a:bodyPr wrap="square" lIns="0" tIns="0" rIns="0" bIns="0" rtlCol="0"/>
          <a:lstStyle/>
          <a:p>
            <a:endParaRPr sz="1800"/>
          </a:p>
        </p:txBody>
      </p:sp>
      <p:sp>
        <p:nvSpPr>
          <p:cNvPr id="16" name="object 11"/>
          <p:cNvSpPr/>
          <p:nvPr userDrawn="1"/>
        </p:nvSpPr>
        <p:spPr>
          <a:xfrm>
            <a:off x="7018821" y="5430032"/>
            <a:ext cx="0" cy="376555"/>
          </a:xfrm>
          <a:custGeom>
            <a:avLst/>
            <a:gdLst/>
            <a:ahLst/>
            <a:cxnLst/>
            <a:rect l="l" t="t" r="r" b="b"/>
            <a:pathLst>
              <a:path h="376554">
                <a:moveTo>
                  <a:pt x="0" y="0"/>
                </a:moveTo>
                <a:lnTo>
                  <a:pt x="0" y="376173"/>
                </a:lnTo>
              </a:path>
            </a:pathLst>
          </a:custGeom>
          <a:ln w="25400">
            <a:solidFill>
              <a:srgbClr val="155D97"/>
            </a:solidFill>
          </a:ln>
        </p:spPr>
        <p:txBody>
          <a:bodyPr wrap="square" lIns="0" tIns="0" rIns="0" bIns="0" rtlCol="0"/>
          <a:lstStyle/>
          <a:p>
            <a:endParaRPr sz="1800"/>
          </a:p>
        </p:txBody>
      </p:sp>
      <p:sp>
        <p:nvSpPr>
          <p:cNvPr id="17" name="object 12"/>
          <p:cNvSpPr/>
          <p:nvPr userDrawn="1"/>
        </p:nvSpPr>
        <p:spPr>
          <a:xfrm>
            <a:off x="7018821" y="5053547"/>
            <a:ext cx="0" cy="376555"/>
          </a:xfrm>
          <a:custGeom>
            <a:avLst/>
            <a:gdLst/>
            <a:ahLst/>
            <a:cxnLst/>
            <a:rect l="l" t="t" r="r" b="b"/>
            <a:pathLst>
              <a:path h="376554">
                <a:moveTo>
                  <a:pt x="0" y="0"/>
                </a:moveTo>
                <a:lnTo>
                  <a:pt x="0" y="376161"/>
                </a:lnTo>
              </a:path>
            </a:pathLst>
          </a:custGeom>
          <a:ln w="25400">
            <a:solidFill>
              <a:srgbClr val="5279BC"/>
            </a:solidFill>
          </a:ln>
        </p:spPr>
        <p:txBody>
          <a:bodyPr wrap="square" lIns="0" tIns="0" rIns="0" bIns="0" rtlCol="0"/>
          <a:lstStyle/>
          <a:p>
            <a:endParaRPr sz="1800"/>
          </a:p>
        </p:txBody>
      </p:sp>
      <p:sp>
        <p:nvSpPr>
          <p:cNvPr id="18" name="object 13"/>
          <p:cNvSpPr/>
          <p:nvPr userDrawn="1"/>
        </p:nvSpPr>
        <p:spPr>
          <a:xfrm>
            <a:off x="7018821" y="4685061"/>
            <a:ext cx="0" cy="376555"/>
          </a:xfrm>
          <a:custGeom>
            <a:avLst/>
            <a:gdLst/>
            <a:ahLst/>
            <a:cxnLst/>
            <a:rect l="l" t="t" r="r" b="b"/>
            <a:pathLst>
              <a:path h="376554">
                <a:moveTo>
                  <a:pt x="0" y="0"/>
                </a:moveTo>
                <a:lnTo>
                  <a:pt x="0" y="376161"/>
                </a:lnTo>
              </a:path>
            </a:pathLst>
          </a:custGeom>
          <a:ln w="25400">
            <a:solidFill>
              <a:srgbClr val="00BFF3"/>
            </a:solidFill>
          </a:ln>
        </p:spPr>
        <p:txBody>
          <a:bodyPr wrap="square" lIns="0" tIns="0" rIns="0" bIns="0" rtlCol="0"/>
          <a:lstStyle/>
          <a:p>
            <a:endParaRPr sz="1800"/>
          </a:p>
        </p:txBody>
      </p:sp>
    </p:spTree>
    <p:extLst>
      <p:ext uri="{BB962C8B-B14F-4D97-AF65-F5344CB8AC3E}">
        <p14:creationId xmlns:p14="http://schemas.microsoft.com/office/powerpoint/2010/main" val="14513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7" name="object 2"/>
          <p:cNvSpPr/>
          <p:nvPr userDrawn="1"/>
        </p:nvSpPr>
        <p:spPr>
          <a:xfrm>
            <a:off x="330879" y="0"/>
            <a:ext cx="2021839" cy="1595120"/>
          </a:xfrm>
          <a:custGeom>
            <a:avLst/>
            <a:gdLst/>
            <a:ahLst/>
            <a:cxnLst/>
            <a:rect l="l" t="t" r="r" b="b"/>
            <a:pathLst>
              <a:path w="2021839" h="1595120">
                <a:moveTo>
                  <a:pt x="2021293" y="0"/>
                </a:moveTo>
                <a:lnTo>
                  <a:pt x="904773" y="0"/>
                </a:lnTo>
                <a:lnTo>
                  <a:pt x="0" y="1594713"/>
                </a:lnTo>
                <a:lnTo>
                  <a:pt x="1078014" y="1594713"/>
                </a:lnTo>
                <a:lnTo>
                  <a:pt x="2021293" y="0"/>
                </a:lnTo>
                <a:close/>
              </a:path>
            </a:pathLst>
          </a:custGeom>
          <a:solidFill>
            <a:srgbClr val="D1D3D4"/>
          </a:solidFill>
        </p:spPr>
        <p:txBody>
          <a:bodyPr wrap="square" lIns="0" tIns="0" rIns="0" bIns="0" rtlCol="0"/>
          <a:lstStyle/>
          <a:p>
            <a:endParaRPr sz="1800"/>
          </a:p>
        </p:txBody>
      </p:sp>
      <p:sp>
        <p:nvSpPr>
          <p:cNvPr id="8" name="object 3"/>
          <p:cNvSpPr/>
          <p:nvPr userDrawn="1"/>
        </p:nvSpPr>
        <p:spPr>
          <a:xfrm>
            <a:off x="1264521" y="2"/>
            <a:ext cx="2772411" cy="2874645"/>
          </a:xfrm>
          <a:custGeom>
            <a:avLst/>
            <a:gdLst/>
            <a:ahLst/>
            <a:cxnLst/>
            <a:rect l="l" t="t" r="r" b="b"/>
            <a:pathLst>
              <a:path w="2772410" h="2874645">
                <a:moveTo>
                  <a:pt x="2772067" y="0"/>
                </a:moveTo>
                <a:lnTo>
                  <a:pt x="1655533" y="0"/>
                </a:lnTo>
                <a:lnTo>
                  <a:pt x="0" y="2874251"/>
                </a:lnTo>
                <a:lnTo>
                  <a:pt x="1078026" y="2874251"/>
                </a:lnTo>
                <a:lnTo>
                  <a:pt x="2772067" y="0"/>
                </a:lnTo>
                <a:close/>
              </a:path>
            </a:pathLst>
          </a:custGeom>
          <a:solidFill>
            <a:srgbClr val="27AAE1"/>
          </a:solidFill>
        </p:spPr>
        <p:txBody>
          <a:bodyPr wrap="square" lIns="0" tIns="0" rIns="0" bIns="0" rtlCol="0"/>
          <a:lstStyle/>
          <a:p>
            <a:endParaRPr sz="1800"/>
          </a:p>
        </p:txBody>
      </p:sp>
      <p:sp>
        <p:nvSpPr>
          <p:cNvPr id="9" name="object 4"/>
          <p:cNvSpPr/>
          <p:nvPr userDrawn="1"/>
        </p:nvSpPr>
        <p:spPr>
          <a:xfrm>
            <a:off x="4383103" y="18242"/>
            <a:ext cx="2656840" cy="2908300"/>
          </a:xfrm>
          <a:custGeom>
            <a:avLst/>
            <a:gdLst/>
            <a:ahLst/>
            <a:cxnLst/>
            <a:rect l="l" t="t" r="r" b="b"/>
            <a:pathLst>
              <a:path w="2656840" h="2908300">
                <a:moveTo>
                  <a:pt x="2656573" y="0"/>
                </a:moveTo>
                <a:lnTo>
                  <a:pt x="1540052" y="0"/>
                </a:lnTo>
                <a:lnTo>
                  <a:pt x="0" y="2907817"/>
                </a:lnTo>
                <a:lnTo>
                  <a:pt x="1078039" y="2907817"/>
                </a:lnTo>
                <a:lnTo>
                  <a:pt x="2656573" y="0"/>
                </a:lnTo>
                <a:close/>
              </a:path>
            </a:pathLst>
          </a:custGeom>
          <a:solidFill>
            <a:srgbClr val="27AAE1">
              <a:alpha val="16998"/>
            </a:srgbClr>
          </a:solidFill>
        </p:spPr>
        <p:txBody>
          <a:bodyPr wrap="square" lIns="0" tIns="0" rIns="0" bIns="0" rtlCol="0"/>
          <a:lstStyle/>
          <a:p>
            <a:endParaRPr sz="1800"/>
          </a:p>
        </p:txBody>
      </p:sp>
      <p:sp>
        <p:nvSpPr>
          <p:cNvPr id="10" name="object 5"/>
          <p:cNvSpPr/>
          <p:nvPr userDrawn="1"/>
        </p:nvSpPr>
        <p:spPr>
          <a:xfrm>
            <a:off x="581131" y="4453427"/>
            <a:ext cx="2464435" cy="2397125"/>
          </a:xfrm>
          <a:custGeom>
            <a:avLst/>
            <a:gdLst/>
            <a:ahLst/>
            <a:cxnLst/>
            <a:rect l="l" t="t" r="r" b="b"/>
            <a:pathLst>
              <a:path w="2464435" h="2397125">
                <a:moveTo>
                  <a:pt x="2464079" y="0"/>
                </a:moveTo>
                <a:lnTo>
                  <a:pt x="1347533" y="0"/>
                </a:lnTo>
                <a:lnTo>
                  <a:pt x="0" y="2396693"/>
                </a:lnTo>
                <a:lnTo>
                  <a:pt x="1078026" y="2396693"/>
                </a:lnTo>
                <a:lnTo>
                  <a:pt x="2464079" y="0"/>
                </a:lnTo>
                <a:close/>
              </a:path>
            </a:pathLst>
          </a:custGeom>
          <a:solidFill>
            <a:srgbClr val="E6E7E8"/>
          </a:solidFill>
        </p:spPr>
        <p:txBody>
          <a:bodyPr wrap="square" lIns="0" tIns="0" rIns="0" bIns="0" rtlCol="0"/>
          <a:lstStyle/>
          <a:p>
            <a:endParaRPr sz="1800"/>
          </a:p>
        </p:txBody>
      </p:sp>
      <p:sp>
        <p:nvSpPr>
          <p:cNvPr id="11" name="object 6"/>
          <p:cNvSpPr/>
          <p:nvPr userDrawn="1"/>
        </p:nvSpPr>
        <p:spPr>
          <a:xfrm>
            <a:off x="2024909" y="6838961"/>
            <a:ext cx="6351" cy="11430"/>
          </a:xfrm>
          <a:custGeom>
            <a:avLst/>
            <a:gdLst/>
            <a:ahLst/>
            <a:cxnLst/>
            <a:rect l="l" t="t" r="r" b="b"/>
            <a:pathLst>
              <a:path w="6350" h="11429">
                <a:moveTo>
                  <a:pt x="0" y="11150"/>
                </a:moveTo>
                <a:lnTo>
                  <a:pt x="6083" y="0"/>
                </a:lnTo>
              </a:path>
            </a:pathLst>
          </a:custGeom>
          <a:ln w="38100">
            <a:solidFill>
              <a:srgbClr val="A7A9AC"/>
            </a:solidFill>
          </a:ln>
        </p:spPr>
        <p:txBody>
          <a:bodyPr wrap="square" lIns="0" tIns="0" rIns="0" bIns="0" rtlCol="0"/>
          <a:lstStyle/>
          <a:p>
            <a:endParaRPr sz="1800"/>
          </a:p>
        </p:txBody>
      </p:sp>
      <p:sp>
        <p:nvSpPr>
          <p:cNvPr id="12" name="object 7"/>
          <p:cNvSpPr/>
          <p:nvPr userDrawn="1"/>
        </p:nvSpPr>
        <p:spPr>
          <a:xfrm>
            <a:off x="2067373" y="44516"/>
            <a:ext cx="3668395" cy="6727825"/>
          </a:xfrm>
          <a:custGeom>
            <a:avLst/>
            <a:gdLst/>
            <a:ahLst/>
            <a:cxnLst/>
            <a:rect l="l" t="t" r="r" b="b"/>
            <a:pathLst>
              <a:path w="3668395" h="6727825">
                <a:moveTo>
                  <a:pt x="0" y="6727723"/>
                </a:moveTo>
                <a:lnTo>
                  <a:pt x="3667874" y="0"/>
                </a:lnTo>
              </a:path>
            </a:pathLst>
          </a:custGeom>
          <a:ln w="38099">
            <a:solidFill>
              <a:srgbClr val="A7A9AC"/>
            </a:solidFill>
            <a:prstDash val="dot"/>
          </a:ln>
        </p:spPr>
        <p:txBody>
          <a:bodyPr wrap="square" lIns="0" tIns="0" rIns="0" bIns="0" rtlCol="0"/>
          <a:lstStyle/>
          <a:p>
            <a:endParaRPr sz="1800"/>
          </a:p>
        </p:txBody>
      </p:sp>
      <p:sp>
        <p:nvSpPr>
          <p:cNvPr id="13" name="object 8"/>
          <p:cNvSpPr/>
          <p:nvPr userDrawn="1"/>
        </p:nvSpPr>
        <p:spPr>
          <a:xfrm>
            <a:off x="5753438" y="0"/>
            <a:ext cx="6351" cy="11430"/>
          </a:xfrm>
          <a:custGeom>
            <a:avLst/>
            <a:gdLst/>
            <a:ahLst/>
            <a:cxnLst/>
            <a:rect l="l" t="t" r="r" b="b"/>
            <a:pathLst>
              <a:path w="6350" h="11430">
                <a:moveTo>
                  <a:pt x="0" y="11150"/>
                </a:moveTo>
                <a:lnTo>
                  <a:pt x="6083" y="0"/>
                </a:lnTo>
              </a:path>
            </a:pathLst>
          </a:custGeom>
          <a:ln w="38100">
            <a:solidFill>
              <a:srgbClr val="A7A9AC"/>
            </a:solidFill>
          </a:ln>
        </p:spPr>
        <p:txBody>
          <a:bodyPr wrap="square" lIns="0" tIns="0" rIns="0" bIns="0" rtlCol="0"/>
          <a:lstStyle/>
          <a:p>
            <a:endParaRPr sz="1800"/>
          </a:p>
        </p:txBody>
      </p:sp>
      <p:sp>
        <p:nvSpPr>
          <p:cNvPr id="14" name="object 9"/>
          <p:cNvSpPr/>
          <p:nvPr userDrawn="1"/>
        </p:nvSpPr>
        <p:spPr>
          <a:xfrm>
            <a:off x="6260035" y="1305960"/>
            <a:ext cx="3436620" cy="288925"/>
          </a:xfrm>
          <a:custGeom>
            <a:avLst/>
            <a:gdLst/>
            <a:ahLst/>
            <a:cxnLst/>
            <a:rect l="l" t="t" r="r" b="b"/>
            <a:pathLst>
              <a:path w="3436620" h="288925">
                <a:moveTo>
                  <a:pt x="3436213" y="0"/>
                </a:moveTo>
                <a:lnTo>
                  <a:pt x="192493" y="0"/>
                </a:lnTo>
                <a:lnTo>
                  <a:pt x="0" y="288759"/>
                </a:lnTo>
                <a:lnTo>
                  <a:pt x="3234080" y="288759"/>
                </a:lnTo>
                <a:lnTo>
                  <a:pt x="3436213" y="0"/>
                </a:lnTo>
                <a:close/>
              </a:path>
            </a:pathLst>
          </a:custGeom>
          <a:solidFill>
            <a:srgbClr val="E6E7E8"/>
          </a:solidFill>
        </p:spPr>
        <p:txBody>
          <a:bodyPr wrap="square" lIns="0" tIns="0" rIns="0" bIns="0" rtlCol="0"/>
          <a:lstStyle/>
          <a:p>
            <a:endParaRPr sz="1800"/>
          </a:p>
        </p:txBody>
      </p:sp>
      <p:sp>
        <p:nvSpPr>
          <p:cNvPr id="15" name="object 10"/>
          <p:cNvSpPr/>
          <p:nvPr userDrawn="1"/>
        </p:nvSpPr>
        <p:spPr>
          <a:xfrm>
            <a:off x="7973333" y="1241952"/>
            <a:ext cx="2059939" cy="3640454"/>
          </a:xfrm>
          <a:custGeom>
            <a:avLst/>
            <a:gdLst/>
            <a:ahLst/>
            <a:cxnLst/>
            <a:rect l="l" t="t" r="r" b="b"/>
            <a:pathLst>
              <a:path w="2059940" h="3640454">
                <a:moveTo>
                  <a:pt x="1672183" y="0"/>
                </a:moveTo>
                <a:lnTo>
                  <a:pt x="0" y="3639896"/>
                </a:lnTo>
                <a:lnTo>
                  <a:pt x="413880" y="3635273"/>
                </a:lnTo>
                <a:lnTo>
                  <a:pt x="2059800" y="44754"/>
                </a:lnTo>
                <a:lnTo>
                  <a:pt x="1672183" y="0"/>
                </a:lnTo>
                <a:close/>
              </a:path>
            </a:pathLst>
          </a:custGeom>
          <a:solidFill>
            <a:srgbClr val="27AAE1"/>
          </a:solidFill>
        </p:spPr>
        <p:txBody>
          <a:bodyPr wrap="square" lIns="0" tIns="0" rIns="0" bIns="0" rtlCol="0"/>
          <a:lstStyle/>
          <a:p>
            <a:endParaRPr sz="1800"/>
          </a:p>
        </p:txBody>
      </p:sp>
      <p:sp>
        <p:nvSpPr>
          <p:cNvPr id="16" name="object 11"/>
          <p:cNvSpPr/>
          <p:nvPr userDrawn="1"/>
        </p:nvSpPr>
        <p:spPr>
          <a:xfrm>
            <a:off x="9166866" y="1241952"/>
            <a:ext cx="478791" cy="353060"/>
          </a:xfrm>
          <a:custGeom>
            <a:avLst/>
            <a:gdLst/>
            <a:ahLst/>
            <a:cxnLst/>
            <a:rect l="l" t="t" r="r" b="b"/>
            <a:pathLst>
              <a:path w="478790" h="353059">
                <a:moveTo>
                  <a:pt x="478650" y="0"/>
                </a:moveTo>
                <a:lnTo>
                  <a:pt x="0" y="352767"/>
                </a:lnTo>
                <a:lnTo>
                  <a:pt x="327253" y="352767"/>
                </a:lnTo>
                <a:lnTo>
                  <a:pt x="478650" y="0"/>
                </a:lnTo>
                <a:close/>
              </a:path>
            </a:pathLst>
          </a:custGeom>
          <a:solidFill>
            <a:srgbClr val="939598"/>
          </a:solidFill>
        </p:spPr>
        <p:txBody>
          <a:bodyPr wrap="square" lIns="0" tIns="0" rIns="0" bIns="0" rtlCol="0"/>
          <a:lstStyle/>
          <a:p>
            <a:endParaRPr sz="1800"/>
          </a:p>
        </p:txBody>
      </p:sp>
      <p:sp>
        <p:nvSpPr>
          <p:cNvPr id="17" name="object 12"/>
          <p:cNvSpPr/>
          <p:nvPr userDrawn="1"/>
        </p:nvSpPr>
        <p:spPr>
          <a:xfrm>
            <a:off x="7153575" y="5698154"/>
            <a:ext cx="935355" cy="1160145"/>
          </a:xfrm>
          <a:custGeom>
            <a:avLst/>
            <a:gdLst/>
            <a:ahLst/>
            <a:cxnLst/>
            <a:rect l="l" t="t" r="r" b="b"/>
            <a:pathLst>
              <a:path w="935354" h="1160145">
                <a:moveTo>
                  <a:pt x="935266" y="0"/>
                </a:moveTo>
                <a:lnTo>
                  <a:pt x="521373" y="0"/>
                </a:lnTo>
                <a:lnTo>
                  <a:pt x="0" y="1159852"/>
                </a:lnTo>
                <a:lnTo>
                  <a:pt x="406653" y="1159852"/>
                </a:lnTo>
                <a:lnTo>
                  <a:pt x="935266" y="0"/>
                </a:lnTo>
                <a:close/>
              </a:path>
            </a:pathLst>
          </a:custGeom>
          <a:solidFill>
            <a:srgbClr val="E6E7E8"/>
          </a:solidFill>
        </p:spPr>
        <p:txBody>
          <a:bodyPr wrap="square" lIns="0" tIns="0" rIns="0" bIns="0" rtlCol="0"/>
          <a:lstStyle/>
          <a:p>
            <a:endParaRPr sz="1800"/>
          </a:p>
        </p:txBody>
      </p:sp>
      <p:sp>
        <p:nvSpPr>
          <p:cNvPr id="18" name="object 13"/>
          <p:cNvSpPr/>
          <p:nvPr userDrawn="1"/>
        </p:nvSpPr>
        <p:spPr>
          <a:xfrm>
            <a:off x="3372444" y="4925055"/>
            <a:ext cx="5982971" cy="727075"/>
          </a:xfrm>
          <a:custGeom>
            <a:avLst/>
            <a:gdLst/>
            <a:ahLst/>
            <a:cxnLst/>
            <a:rect l="l" t="t" r="r" b="b"/>
            <a:pathLst>
              <a:path w="5982970" h="727075">
                <a:moveTo>
                  <a:pt x="5982830" y="0"/>
                </a:moveTo>
                <a:lnTo>
                  <a:pt x="317639" y="0"/>
                </a:lnTo>
                <a:lnTo>
                  <a:pt x="0" y="726719"/>
                </a:lnTo>
                <a:lnTo>
                  <a:pt x="5651627" y="726719"/>
                </a:lnTo>
                <a:lnTo>
                  <a:pt x="5982830" y="0"/>
                </a:lnTo>
                <a:close/>
              </a:path>
            </a:pathLst>
          </a:custGeom>
          <a:solidFill>
            <a:srgbClr val="E6E7E8">
              <a:alpha val="46998"/>
            </a:srgbClr>
          </a:solidFill>
        </p:spPr>
        <p:txBody>
          <a:bodyPr wrap="square" lIns="0" tIns="0" rIns="0" bIns="0" rtlCol="0"/>
          <a:lstStyle/>
          <a:p>
            <a:endParaRPr sz="1800"/>
          </a:p>
        </p:txBody>
      </p:sp>
      <p:sp>
        <p:nvSpPr>
          <p:cNvPr id="20" name="object 15"/>
          <p:cNvSpPr/>
          <p:nvPr userDrawn="1"/>
        </p:nvSpPr>
        <p:spPr>
          <a:xfrm>
            <a:off x="11373797" y="115343"/>
            <a:ext cx="608012" cy="361805"/>
          </a:xfrm>
          <a:prstGeom prst="rect">
            <a:avLst/>
          </a:prstGeom>
          <a:blipFill>
            <a:blip r:embed="rId2" cstate="print"/>
            <a:stretch>
              <a:fillRect/>
            </a:stretch>
          </a:blipFill>
        </p:spPr>
        <p:txBody>
          <a:bodyPr wrap="square" lIns="0" tIns="0" rIns="0" bIns="0" rtlCol="0"/>
          <a:lstStyle/>
          <a:p>
            <a:endParaRPr sz="1800"/>
          </a:p>
        </p:txBody>
      </p:sp>
      <p:sp>
        <p:nvSpPr>
          <p:cNvPr id="21" name="object 16"/>
          <p:cNvSpPr/>
          <p:nvPr userDrawn="1"/>
        </p:nvSpPr>
        <p:spPr>
          <a:xfrm>
            <a:off x="10133783" y="227004"/>
            <a:ext cx="1014899" cy="210984"/>
          </a:xfrm>
          <a:prstGeom prst="rect">
            <a:avLst/>
          </a:prstGeom>
          <a:blipFill>
            <a:blip r:embed="rId3" cstate="print"/>
            <a:stretch>
              <a:fillRect/>
            </a:stretch>
          </a:blipFill>
        </p:spPr>
        <p:txBody>
          <a:bodyPr wrap="square" lIns="0" tIns="0" rIns="0" bIns="0" rtlCol="0"/>
          <a:lstStyle/>
          <a:p>
            <a:endParaRPr sz="1800"/>
          </a:p>
        </p:txBody>
      </p:sp>
      <p:sp>
        <p:nvSpPr>
          <p:cNvPr id="22" name="object 17"/>
          <p:cNvSpPr/>
          <p:nvPr userDrawn="1"/>
        </p:nvSpPr>
        <p:spPr>
          <a:xfrm>
            <a:off x="3" y="2350201"/>
            <a:ext cx="1813560" cy="4326890"/>
          </a:xfrm>
          <a:custGeom>
            <a:avLst/>
            <a:gdLst/>
            <a:ahLst/>
            <a:cxnLst/>
            <a:rect l="l" t="t" r="r" b="b"/>
            <a:pathLst>
              <a:path w="1813560" h="4326890">
                <a:moveTo>
                  <a:pt x="937260" y="1188821"/>
                </a:moveTo>
                <a:lnTo>
                  <a:pt x="0" y="2861157"/>
                </a:lnTo>
                <a:lnTo>
                  <a:pt x="0" y="4326648"/>
                </a:lnTo>
                <a:lnTo>
                  <a:pt x="1813166" y="1217688"/>
                </a:lnTo>
                <a:lnTo>
                  <a:pt x="937260" y="1188821"/>
                </a:lnTo>
                <a:close/>
              </a:path>
              <a:path w="1813560" h="4326890">
                <a:moveTo>
                  <a:pt x="0" y="0"/>
                </a:moveTo>
                <a:lnTo>
                  <a:pt x="0" y="1801533"/>
                </a:lnTo>
                <a:lnTo>
                  <a:pt x="889139" y="88201"/>
                </a:lnTo>
                <a:lnTo>
                  <a:pt x="0" y="0"/>
                </a:lnTo>
                <a:close/>
              </a:path>
            </a:pathLst>
          </a:custGeom>
          <a:solidFill>
            <a:srgbClr val="27AAE1">
              <a:alpha val="25999"/>
            </a:srgbClr>
          </a:solidFill>
        </p:spPr>
        <p:txBody>
          <a:bodyPr wrap="square" lIns="0" tIns="0" rIns="0" bIns="0" rtlCol="0"/>
          <a:lstStyle/>
          <a:p>
            <a:endParaRPr sz="1800"/>
          </a:p>
        </p:txBody>
      </p:sp>
      <p:sp>
        <p:nvSpPr>
          <p:cNvPr id="23" name="object 18"/>
          <p:cNvSpPr/>
          <p:nvPr userDrawn="1"/>
        </p:nvSpPr>
        <p:spPr>
          <a:xfrm>
            <a:off x="3" y="2797878"/>
            <a:ext cx="3982085" cy="1331595"/>
          </a:xfrm>
          <a:custGeom>
            <a:avLst/>
            <a:gdLst/>
            <a:ahLst/>
            <a:cxnLst/>
            <a:rect l="l" t="t" r="r" b="b"/>
            <a:pathLst>
              <a:path w="3982085" h="1331595">
                <a:moveTo>
                  <a:pt x="0" y="0"/>
                </a:moveTo>
                <a:lnTo>
                  <a:pt x="2650553" y="0"/>
                </a:lnTo>
                <a:lnTo>
                  <a:pt x="3981996" y="1331442"/>
                </a:lnTo>
              </a:path>
            </a:pathLst>
          </a:custGeom>
          <a:ln w="12700">
            <a:solidFill>
              <a:srgbClr val="27AAE1"/>
            </a:solidFill>
          </a:ln>
        </p:spPr>
        <p:txBody>
          <a:bodyPr wrap="square" lIns="0" tIns="0" rIns="0" bIns="0" rtlCol="0"/>
          <a:lstStyle/>
          <a:p>
            <a:endParaRPr sz="1800"/>
          </a:p>
        </p:txBody>
      </p:sp>
      <p:sp>
        <p:nvSpPr>
          <p:cNvPr id="24" name="object 19"/>
          <p:cNvSpPr/>
          <p:nvPr userDrawn="1"/>
        </p:nvSpPr>
        <p:spPr>
          <a:xfrm>
            <a:off x="1" y="3287585"/>
            <a:ext cx="3498851" cy="915669"/>
          </a:xfrm>
          <a:custGeom>
            <a:avLst/>
            <a:gdLst/>
            <a:ahLst/>
            <a:cxnLst/>
            <a:rect l="l" t="t" r="r" b="b"/>
            <a:pathLst>
              <a:path w="3498850" h="915670">
                <a:moveTo>
                  <a:pt x="0" y="915581"/>
                </a:moveTo>
                <a:lnTo>
                  <a:pt x="2583167" y="915581"/>
                </a:lnTo>
                <a:lnTo>
                  <a:pt x="3498748" y="0"/>
                </a:lnTo>
              </a:path>
            </a:pathLst>
          </a:custGeom>
          <a:ln w="12699">
            <a:solidFill>
              <a:srgbClr val="6D6E71"/>
            </a:solidFill>
          </a:ln>
        </p:spPr>
        <p:txBody>
          <a:bodyPr wrap="square" lIns="0" tIns="0" rIns="0" bIns="0" rtlCol="0"/>
          <a:lstStyle/>
          <a:p>
            <a:endParaRPr sz="1800"/>
          </a:p>
        </p:txBody>
      </p:sp>
      <p:sp>
        <p:nvSpPr>
          <p:cNvPr id="25" name="object 20"/>
          <p:cNvSpPr/>
          <p:nvPr userDrawn="1"/>
        </p:nvSpPr>
        <p:spPr>
          <a:xfrm>
            <a:off x="4546739" y="1594713"/>
            <a:ext cx="4947387" cy="3287128"/>
          </a:xfrm>
          <a:prstGeom prst="rect">
            <a:avLst/>
          </a:prstGeom>
          <a:blipFill>
            <a:blip r:embed="rId4" cstate="print"/>
            <a:stretch>
              <a:fillRect/>
            </a:stretch>
          </a:blipFill>
        </p:spPr>
        <p:txBody>
          <a:bodyPr wrap="square" lIns="0" tIns="0" rIns="0" bIns="0" rtlCol="0"/>
          <a:lstStyle/>
          <a:p>
            <a:endParaRPr sz="1800"/>
          </a:p>
        </p:txBody>
      </p:sp>
      <p:sp>
        <p:nvSpPr>
          <p:cNvPr id="27" name="Marcador de texto 26"/>
          <p:cNvSpPr>
            <a:spLocks noGrp="1"/>
          </p:cNvSpPr>
          <p:nvPr>
            <p:ph type="body" sz="quarter" idx="10"/>
          </p:nvPr>
        </p:nvSpPr>
        <p:spPr>
          <a:xfrm>
            <a:off x="3741739" y="4908550"/>
            <a:ext cx="5260975" cy="420966"/>
          </a:xfrm>
        </p:spPr>
        <p:txBody>
          <a:bodyPr>
            <a:normAutofit/>
          </a:bodyPr>
          <a:lstStyle>
            <a:lvl1pPr marL="12700" indent="0" algn="l" defTabSz="914377" rtl="0" eaLnBrk="1" latinLnBrk="0" hangingPunct="1">
              <a:lnSpc>
                <a:spcPct val="100000"/>
              </a:lnSpc>
              <a:spcBef>
                <a:spcPts val="275"/>
              </a:spcBef>
              <a:buNone/>
              <a:defRPr lang="es-CO" sz="1800" kern="1200" spc="-5" dirty="0">
                <a:solidFill>
                  <a:srgbClr val="21A8E0"/>
                </a:solidFill>
                <a:latin typeface="Arial Black"/>
                <a:ea typeface="+mn-ea"/>
                <a:cs typeface="Arial Black"/>
              </a:defRPr>
            </a:lvl1pPr>
          </a:lstStyle>
          <a:p>
            <a:pPr lvl="0"/>
            <a:r>
              <a:rPr lang="es-ES" dirty="0"/>
              <a:t>Haga clic para modificar el estilo</a:t>
            </a:r>
            <a:endParaRPr lang="es-CO" dirty="0"/>
          </a:p>
        </p:txBody>
      </p:sp>
      <p:sp>
        <p:nvSpPr>
          <p:cNvPr id="29" name="Marcador de texto 28"/>
          <p:cNvSpPr>
            <a:spLocks noGrp="1"/>
          </p:cNvSpPr>
          <p:nvPr>
            <p:ph type="body" sz="quarter" idx="11" hasCustomPrompt="1"/>
          </p:nvPr>
        </p:nvSpPr>
        <p:spPr>
          <a:xfrm>
            <a:off x="3741739" y="5201643"/>
            <a:ext cx="5160963" cy="433387"/>
          </a:xfrm>
        </p:spPr>
        <p:txBody>
          <a:bodyPr>
            <a:noAutofit/>
          </a:bodyPr>
          <a:lstStyle>
            <a:lvl1pPr marL="0" indent="0" algn="l" defTabSz="914377" rtl="0" eaLnBrk="1" latinLnBrk="0" hangingPunct="1">
              <a:lnSpc>
                <a:spcPct val="100000"/>
              </a:lnSpc>
              <a:spcBef>
                <a:spcPts val="175"/>
              </a:spcBef>
              <a:buNone/>
              <a:defRPr lang="es-CO" sz="1800" kern="1200" spc="-5" dirty="0">
                <a:solidFill>
                  <a:srgbClr val="A7A9AC"/>
                </a:solidFill>
                <a:latin typeface="Arial"/>
                <a:ea typeface="+mn-ea"/>
                <a:cs typeface="Arial"/>
              </a:defRPr>
            </a:lvl1pPr>
          </a:lstStyle>
          <a:p>
            <a:pPr lvl="0"/>
            <a:r>
              <a:rPr lang="es-CO" sz="1800" spc="-5" dirty="0">
                <a:solidFill>
                  <a:srgbClr val="A7A9AC"/>
                </a:solidFill>
                <a:latin typeface="Arial"/>
                <a:cs typeface="Arial"/>
              </a:rPr>
              <a:t>Descripción </a:t>
            </a:r>
            <a:r>
              <a:rPr lang="es-CO" sz="1800" dirty="0">
                <a:solidFill>
                  <a:srgbClr val="A7A9AC"/>
                </a:solidFill>
                <a:latin typeface="Arial"/>
                <a:cs typeface="Arial"/>
              </a:rPr>
              <a:t>corta</a:t>
            </a:r>
            <a:endParaRPr lang="es-CO" dirty="0"/>
          </a:p>
        </p:txBody>
      </p:sp>
    </p:spTree>
    <p:extLst>
      <p:ext uri="{BB962C8B-B14F-4D97-AF65-F5344CB8AC3E}">
        <p14:creationId xmlns:p14="http://schemas.microsoft.com/office/powerpoint/2010/main" val="43440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8" name="object 2"/>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21A8E0"/>
          </a:solidFill>
        </p:spPr>
        <p:txBody>
          <a:bodyPr wrap="square" lIns="0" tIns="0" rIns="0" bIns="0" rtlCol="0"/>
          <a:lstStyle/>
          <a:p>
            <a:endParaRPr sz="1800"/>
          </a:p>
        </p:txBody>
      </p:sp>
      <p:sp>
        <p:nvSpPr>
          <p:cNvPr id="9" name="object 3"/>
          <p:cNvSpPr/>
          <p:nvPr userDrawn="1"/>
        </p:nvSpPr>
        <p:spPr>
          <a:xfrm>
            <a:off x="5668911" y="5717413"/>
            <a:ext cx="6027420" cy="1141095"/>
          </a:xfrm>
          <a:custGeom>
            <a:avLst/>
            <a:gdLst/>
            <a:ahLst/>
            <a:cxnLst/>
            <a:rect l="l" t="t" r="r" b="b"/>
            <a:pathLst>
              <a:path w="6027420" h="1141095">
                <a:moveTo>
                  <a:pt x="6027254" y="0"/>
                </a:moveTo>
                <a:lnTo>
                  <a:pt x="1291628" y="0"/>
                </a:lnTo>
                <a:lnTo>
                  <a:pt x="0" y="1140587"/>
                </a:lnTo>
                <a:lnTo>
                  <a:pt x="4694808" y="1140587"/>
                </a:lnTo>
                <a:lnTo>
                  <a:pt x="5377548" y="528929"/>
                </a:lnTo>
                <a:lnTo>
                  <a:pt x="6027254" y="0"/>
                </a:lnTo>
                <a:close/>
              </a:path>
            </a:pathLst>
          </a:custGeom>
          <a:solidFill>
            <a:srgbClr val="009DDF"/>
          </a:solidFill>
        </p:spPr>
        <p:txBody>
          <a:bodyPr wrap="square" lIns="0" tIns="0" rIns="0" bIns="0" rtlCol="0"/>
          <a:lstStyle/>
          <a:p>
            <a:endParaRPr sz="1800"/>
          </a:p>
        </p:txBody>
      </p:sp>
      <p:sp>
        <p:nvSpPr>
          <p:cNvPr id="10" name="object 4"/>
          <p:cNvSpPr/>
          <p:nvPr userDrawn="1"/>
        </p:nvSpPr>
        <p:spPr>
          <a:xfrm>
            <a:off x="954389" y="0"/>
            <a:ext cx="11238231" cy="6610350"/>
          </a:xfrm>
          <a:custGeom>
            <a:avLst/>
            <a:gdLst/>
            <a:ahLst/>
            <a:cxnLst/>
            <a:rect l="l" t="t" r="r" b="b"/>
            <a:pathLst>
              <a:path w="11238230" h="6610350">
                <a:moveTo>
                  <a:pt x="6150533" y="0"/>
                </a:moveTo>
                <a:lnTo>
                  <a:pt x="0" y="1147432"/>
                </a:lnTo>
                <a:lnTo>
                  <a:pt x="10708678" y="5960211"/>
                </a:lnTo>
                <a:lnTo>
                  <a:pt x="11237620" y="6609918"/>
                </a:lnTo>
                <a:lnTo>
                  <a:pt x="11237620" y="1874291"/>
                </a:lnTo>
                <a:lnTo>
                  <a:pt x="6150533" y="0"/>
                </a:lnTo>
                <a:close/>
              </a:path>
            </a:pathLst>
          </a:custGeom>
          <a:solidFill>
            <a:srgbClr val="008CC6"/>
          </a:solidFill>
        </p:spPr>
        <p:txBody>
          <a:bodyPr wrap="square" lIns="0" tIns="0" rIns="0" bIns="0" rtlCol="0"/>
          <a:lstStyle/>
          <a:p>
            <a:endParaRPr sz="1800"/>
          </a:p>
        </p:txBody>
      </p:sp>
      <p:sp>
        <p:nvSpPr>
          <p:cNvPr id="11" name="object 5"/>
          <p:cNvSpPr/>
          <p:nvPr userDrawn="1"/>
        </p:nvSpPr>
        <p:spPr>
          <a:xfrm>
            <a:off x="376854" y="525937"/>
            <a:ext cx="11391900" cy="5949315"/>
          </a:xfrm>
          <a:custGeom>
            <a:avLst/>
            <a:gdLst/>
            <a:ahLst/>
            <a:cxnLst/>
            <a:rect l="l" t="t" r="r" b="b"/>
            <a:pathLst>
              <a:path w="11391900" h="5949315">
                <a:moveTo>
                  <a:pt x="0" y="621207"/>
                </a:moveTo>
                <a:lnTo>
                  <a:pt x="0" y="5948794"/>
                </a:lnTo>
                <a:lnTo>
                  <a:pt x="11391506" y="5948794"/>
                </a:lnTo>
                <a:lnTo>
                  <a:pt x="11391506" y="623862"/>
                </a:lnTo>
                <a:lnTo>
                  <a:pt x="5269826" y="623862"/>
                </a:lnTo>
                <a:lnTo>
                  <a:pt x="0" y="621207"/>
                </a:lnTo>
                <a:close/>
              </a:path>
              <a:path w="11391900" h="5949315">
                <a:moveTo>
                  <a:pt x="11391506" y="0"/>
                </a:moveTo>
                <a:lnTo>
                  <a:pt x="5962853" y="2997"/>
                </a:lnTo>
                <a:lnTo>
                  <a:pt x="5269826" y="623862"/>
                </a:lnTo>
                <a:lnTo>
                  <a:pt x="11391506" y="623862"/>
                </a:lnTo>
                <a:lnTo>
                  <a:pt x="11391506" y="0"/>
                </a:lnTo>
                <a:close/>
              </a:path>
            </a:pathLst>
          </a:custGeom>
          <a:solidFill>
            <a:srgbClr val="FFFFFF"/>
          </a:solidFill>
        </p:spPr>
        <p:txBody>
          <a:bodyPr wrap="square" lIns="0" tIns="0" rIns="0" bIns="0" rtlCol="0"/>
          <a:lstStyle/>
          <a:p>
            <a:endParaRPr sz="1800"/>
          </a:p>
        </p:txBody>
      </p:sp>
      <p:sp>
        <p:nvSpPr>
          <p:cNvPr id="12" name="object 6"/>
          <p:cNvSpPr/>
          <p:nvPr userDrawn="1"/>
        </p:nvSpPr>
        <p:spPr>
          <a:xfrm>
            <a:off x="954391" y="2"/>
            <a:ext cx="6035040" cy="1149985"/>
          </a:xfrm>
          <a:custGeom>
            <a:avLst/>
            <a:gdLst/>
            <a:ahLst/>
            <a:cxnLst/>
            <a:rect l="l" t="t" r="r" b="b"/>
            <a:pathLst>
              <a:path w="6035040" h="1149985">
                <a:moveTo>
                  <a:pt x="6035014" y="0"/>
                </a:moveTo>
                <a:lnTo>
                  <a:pt x="1299387" y="0"/>
                </a:lnTo>
                <a:lnTo>
                  <a:pt x="0" y="1147432"/>
                </a:lnTo>
                <a:lnTo>
                  <a:pt x="4692294" y="1149794"/>
                </a:lnTo>
                <a:lnTo>
                  <a:pt x="5385320" y="528929"/>
                </a:lnTo>
                <a:lnTo>
                  <a:pt x="6035014" y="0"/>
                </a:lnTo>
                <a:close/>
              </a:path>
            </a:pathLst>
          </a:custGeom>
          <a:solidFill>
            <a:srgbClr val="009DDF"/>
          </a:solidFill>
        </p:spPr>
        <p:txBody>
          <a:bodyPr wrap="square" lIns="0" tIns="0" rIns="0" bIns="0" rtlCol="0"/>
          <a:lstStyle/>
          <a:p>
            <a:endParaRPr sz="1800"/>
          </a:p>
        </p:txBody>
      </p:sp>
      <p:sp>
        <p:nvSpPr>
          <p:cNvPr id="14" name="object 8"/>
          <p:cNvSpPr/>
          <p:nvPr userDrawn="1"/>
        </p:nvSpPr>
        <p:spPr>
          <a:xfrm>
            <a:off x="550106" y="612944"/>
            <a:ext cx="202133" cy="202133"/>
          </a:xfrm>
          <a:prstGeom prst="rect">
            <a:avLst/>
          </a:prstGeom>
          <a:blipFill>
            <a:blip r:embed="rId2" cstate="print"/>
            <a:stretch>
              <a:fillRect/>
            </a:stretch>
          </a:blipFill>
        </p:spPr>
        <p:txBody>
          <a:bodyPr wrap="square" lIns="0" tIns="0" rIns="0" bIns="0" rtlCol="0"/>
          <a:lstStyle/>
          <a:p>
            <a:endParaRPr sz="1800"/>
          </a:p>
        </p:txBody>
      </p:sp>
      <p:sp>
        <p:nvSpPr>
          <p:cNvPr id="15" name="object 9"/>
          <p:cNvSpPr/>
          <p:nvPr userDrawn="1"/>
        </p:nvSpPr>
        <p:spPr>
          <a:xfrm>
            <a:off x="483039" y="545861"/>
            <a:ext cx="336551" cy="336550"/>
          </a:xfrm>
          <a:custGeom>
            <a:avLst/>
            <a:gdLst/>
            <a:ahLst/>
            <a:cxnLst/>
            <a:rect l="l" t="t" r="r" b="b"/>
            <a:pathLst>
              <a:path w="336550" h="336550">
                <a:moveTo>
                  <a:pt x="336283" y="168148"/>
                </a:moveTo>
                <a:lnTo>
                  <a:pt x="330276" y="212846"/>
                </a:lnTo>
                <a:lnTo>
                  <a:pt x="313325" y="253010"/>
                </a:lnTo>
                <a:lnTo>
                  <a:pt x="287032" y="287039"/>
                </a:lnTo>
                <a:lnTo>
                  <a:pt x="253001" y="313328"/>
                </a:lnTo>
                <a:lnTo>
                  <a:pt x="212834" y="330277"/>
                </a:lnTo>
                <a:lnTo>
                  <a:pt x="168135" y="336283"/>
                </a:lnTo>
                <a:lnTo>
                  <a:pt x="123436" y="330277"/>
                </a:lnTo>
                <a:lnTo>
                  <a:pt x="83272" y="313328"/>
                </a:lnTo>
                <a:lnTo>
                  <a:pt x="49244" y="287039"/>
                </a:lnTo>
                <a:lnTo>
                  <a:pt x="22954" y="253010"/>
                </a:lnTo>
                <a:lnTo>
                  <a:pt x="6005" y="212846"/>
                </a:lnTo>
                <a:lnTo>
                  <a:pt x="0" y="168148"/>
                </a:lnTo>
                <a:lnTo>
                  <a:pt x="6005" y="123448"/>
                </a:lnTo>
                <a:lnTo>
                  <a:pt x="22954" y="83281"/>
                </a:lnTo>
                <a:lnTo>
                  <a:pt x="49244" y="49250"/>
                </a:lnTo>
                <a:lnTo>
                  <a:pt x="83272" y="22957"/>
                </a:lnTo>
                <a:lnTo>
                  <a:pt x="123436" y="6006"/>
                </a:lnTo>
                <a:lnTo>
                  <a:pt x="168135" y="0"/>
                </a:lnTo>
                <a:lnTo>
                  <a:pt x="212834" y="6006"/>
                </a:lnTo>
                <a:lnTo>
                  <a:pt x="253001" y="22957"/>
                </a:lnTo>
                <a:lnTo>
                  <a:pt x="287032" y="49250"/>
                </a:lnTo>
                <a:lnTo>
                  <a:pt x="313325" y="83281"/>
                </a:lnTo>
                <a:lnTo>
                  <a:pt x="330276" y="123448"/>
                </a:lnTo>
                <a:lnTo>
                  <a:pt x="336283" y="168148"/>
                </a:lnTo>
                <a:close/>
              </a:path>
            </a:pathLst>
          </a:custGeom>
          <a:ln w="12700">
            <a:solidFill>
              <a:srgbClr val="FFFFFF"/>
            </a:solidFill>
          </a:ln>
        </p:spPr>
        <p:txBody>
          <a:bodyPr wrap="square" lIns="0" tIns="0" rIns="0" bIns="0" rtlCol="0"/>
          <a:lstStyle/>
          <a:p>
            <a:endParaRPr sz="1800"/>
          </a:p>
        </p:txBody>
      </p:sp>
      <p:sp>
        <p:nvSpPr>
          <p:cNvPr id="16" name="object 10"/>
          <p:cNvSpPr/>
          <p:nvPr userDrawn="1"/>
        </p:nvSpPr>
        <p:spPr>
          <a:xfrm>
            <a:off x="11218069" y="63158"/>
            <a:ext cx="608012" cy="361806"/>
          </a:xfrm>
          <a:prstGeom prst="rect">
            <a:avLst/>
          </a:prstGeom>
          <a:blipFill>
            <a:blip r:embed="rId3" cstate="print"/>
            <a:stretch>
              <a:fillRect/>
            </a:stretch>
          </a:blipFill>
        </p:spPr>
        <p:txBody>
          <a:bodyPr wrap="square" lIns="0" tIns="0" rIns="0" bIns="0" rtlCol="0"/>
          <a:lstStyle/>
          <a:p>
            <a:endParaRPr sz="1800"/>
          </a:p>
        </p:txBody>
      </p:sp>
      <p:sp>
        <p:nvSpPr>
          <p:cNvPr id="17" name="object 11"/>
          <p:cNvSpPr/>
          <p:nvPr userDrawn="1"/>
        </p:nvSpPr>
        <p:spPr>
          <a:xfrm>
            <a:off x="9978060" y="174830"/>
            <a:ext cx="1014899" cy="211305"/>
          </a:xfrm>
          <a:prstGeom prst="rect">
            <a:avLst/>
          </a:prstGeom>
          <a:blipFill>
            <a:blip r:embed="rId4" cstate="print"/>
            <a:stretch>
              <a:fillRect/>
            </a:stretch>
          </a:blipFill>
        </p:spPr>
        <p:txBody>
          <a:bodyPr wrap="square" lIns="0" tIns="0" rIns="0" bIns="0" rtlCol="0"/>
          <a:lstStyle/>
          <a:p>
            <a:endParaRPr sz="1800"/>
          </a:p>
        </p:txBody>
      </p:sp>
      <p:sp>
        <p:nvSpPr>
          <p:cNvPr id="25" name="Marcador de texto 24"/>
          <p:cNvSpPr>
            <a:spLocks noGrp="1"/>
          </p:cNvSpPr>
          <p:nvPr>
            <p:ph type="body" sz="quarter" idx="10"/>
          </p:nvPr>
        </p:nvSpPr>
        <p:spPr>
          <a:xfrm>
            <a:off x="953773" y="424964"/>
            <a:ext cx="4592637" cy="722312"/>
          </a:xfrm>
        </p:spPr>
        <p:txBody>
          <a:bodyPr>
            <a:normAutofit/>
          </a:bodyPr>
          <a:lstStyle>
            <a:lvl1pPr marL="0" indent="0">
              <a:buNone/>
              <a:defRPr sz="1800">
                <a:solidFill>
                  <a:schemeClr val="bg1"/>
                </a:solidFill>
                <a:latin typeface="Arial Black" panose="020B0A04020102020204" pitchFamily="34" charset="0"/>
              </a:defRPr>
            </a:lvl1pPr>
          </a:lstStyle>
          <a:p>
            <a:pPr lvl="0"/>
            <a:r>
              <a:rPr lang="es-ES" dirty="0"/>
              <a:t>Haga clic para modificar el estilo de texto del patrón</a:t>
            </a:r>
            <a:endParaRPr lang="es-CO" dirty="0"/>
          </a:p>
        </p:txBody>
      </p:sp>
      <p:sp>
        <p:nvSpPr>
          <p:cNvPr id="29" name="Marcador de texto 28"/>
          <p:cNvSpPr>
            <a:spLocks noGrp="1"/>
          </p:cNvSpPr>
          <p:nvPr>
            <p:ph type="body" sz="quarter" idx="11" hasCustomPrompt="1"/>
          </p:nvPr>
        </p:nvSpPr>
        <p:spPr>
          <a:xfrm>
            <a:off x="1796086" y="2440647"/>
            <a:ext cx="8181975" cy="420688"/>
          </a:xfrm>
        </p:spPr>
        <p:txBody>
          <a:bodyPr>
            <a:normAutofit/>
          </a:bodyPr>
          <a:lstStyle>
            <a:lvl1pPr marL="0" indent="0" algn="ctr" defTabSz="914377" rtl="0" eaLnBrk="1" latinLnBrk="0" hangingPunct="1">
              <a:buNone/>
              <a:defRPr lang="es-CO" sz="1200" kern="1200" baseline="0" dirty="0">
                <a:solidFill>
                  <a:schemeClr val="bg1">
                    <a:lumMod val="65000"/>
                  </a:schemeClr>
                </a:solidFill>
                <a:latin typeface="Arial" panose="020B0604020202020204" pitchFamily="34" charset="0"/>
                <a:ea typeface="+mn-ea"/>
                <a:cs typeface="Arial" panose="020B0604020202020204" pitchFamily="34" charset="0"/>
              </a:defRPr>
            </a:lvl1pPr>
          </a:lstStyle>
          <a:p>
            <a:pPr lvl="0"/>
            <a:r>
              <a:rPr lang="es-ES" dirty="0"/>
              <a:t>Ingrese su texto aquí</a:t>
            </a:r>
            <a:endParaRPr lang="es-CO" dirty="0"/>
          </a:p>
        </p:txBody>
      </p:sp>
      <p:sp>
        <p:nvSpPr>
          <p:cNvPr id="31" name="Marcador de texto 30"/>
          <p:cNvSpPr>
            <a:spLocks noGrp="1"/>
          </p:cNvSpPr>
          <p:nvPr>
            <p:ph type="body" sz="quarter" idx="12" hasCustomPrompt="1"/>
          </p:nvPr>
        </p:nvSpPr>
        <p:spPr>
          <a:xfrm>
            <a:off x="1795465" y="2860675"/>
            <a:ext cx="8181975" cy="691354"/>
          </a:xfrm>
        </p:spPr>
        <p:txBody>
          <a:bodyPr>
            <a:noAutofit/>
          </a:bodyPr>
          <a:lstStyle>
            <a:lvl1pPr marL="0" indent="0" algn="ctr">
              <a:lnSpc>
                <a:spcPct val="100000"/>
              </a:lnSpc>
              <a:buNone/>
              <a:defRPr lang="es-ES" sz="1200" b="1" kern="1200" baseline="0" dirty="0" smtClean="0">
                <a:solidFill>
                  <a:schemeClr val="bg1">
                    <a:lumMod val="65000"/>
                  </a:schemeClr>
                </a:solidFill>
                <a:latin typeface="Arial" panose="020B0604020202020204" pitchFamily="34" charset="0"/>
                <a:ea typeface="+mn-ea"/>
                <a:cs typeface="Arial" panose="020B0604020202020204" pitchFamily="34" charset="0"/>
              </a:defRPr>
            </a:lvl1pPr>
            <a:lvl2pPr>
              <a:defRPr lang="es-ES" sz="1200" kern="1200" baseline="0" dirty="0" smtClean="0">
                <a:solidFill>
                  <a:schemeClr val="bg1">
                    <a:lumMod val="65000"/>
                  </a:schemeClr>
                </a:solidFill>
                <a:latin typeface="Arial" panose="020B0604020202020204" pitchFamily="34" charset="0"/>
                <a:ea typeface="+mn-ea"/>
                <a:cs typeface="Arial" panose="020B0604020202020204" pitchFamily="34" charset="0"/>
              </a:defRPr>
            </a:lvl2pPr>
            <a:lvl3pPr>
              <a:defRPr lang="es-ES" sz="1200" kern="1200" baseline="0" dirty="0" smtClean="0">
                <a:solidFill>
                  <a:schemeClr val="bg1">
                    <a:lumMod val="65000"/>
                  </a:schemeClr>
                </a:solidFill>
                <a:latin typeface="Arial" panose="020B0604020202020204" pitchFamily="34" charset="0"/>
                <a:ea typeface="+mn-ea"/>
                <a:cs typeface="Arial" panose="020B0604020202020204" pitchFamily="34" charset="0"/>
              </a:defRPr>
            </a:lvl3pPr>
            <a:lvl4pPr>
              <a:defRPr lang="es-ES" sz="1200" kern="1200" baseline="0" dirty="0" smtClean="0">
                <a:solidFill>
                  <a:schemeClr val="bg1">
                    <a:lumMod val="65000"/>
                  </a:schemeClr>
                </a:solidFill>
                <a:latin typeface="Arial" panose="020B0604020202020204" pitchFamily="34" charset="0"/>
                <a:ea typeface="+mn-ea"/>
                <a:cs typeface="Arial" panose="020B0604020202020204" pitchFamily="34" charset="0"/>
              </a:defRPr>
            </a:lvl4pPr>
            <a:lvl5pPr>
              <a:defRPr lang="es-CO" sz="1200" kern="1200" baseline="0" dirty="0">
                <a:solidFill>
                  <a:schemeClr val="bg1">
                    <a:lumMod val="65000"/>
                  </a:schemeClr>
                </a:solidFill>
                <a:latin typeface="Arial" panose="020B0604020202020204" pitchFamily="34" charset="0"/>
                <a:ea typeface="+mn-ea"/>
                <a:cs typeface="Arial" panose="020B0604020202020204" pitchFamily="34" charset="0"/>
              </a:defRPr>
            </a:lvl5pPr>
          </a:lstStyle>
          <a:p>
            <a:pPr lvl="0"/>
            <a:r>
              <a:rPr lang="es-CO" dirty="0"/>
              <a:t>Tipografía: Arial</a:t>
            </a:r>
          </a:p>
          <a:p>
            <a:pPr lvl="0"/>
            <a:r>
              <a:rPr lang="es-CO" dirty="0"/>
              <a:t>Tamaño: 12</a:t>
            </a:r>
          </a:p>
          <a:p>
            <a:pPr lvl="0"/>
            <a:endParaRPr lang="es-CO" dirty="0"/>
          </a:p>
        </p:txBody>
      </p:sp>
    </p:spTree>
    <p:extLst>
      <p:ext uri="{BB962C8B-B14F-4D97-AF65-F5344CB8AC3E}">
        <p14:creationId xmlns:p14="http://schemas.microsoft.com/office/powerpoint/2010/main" val="282526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0" name="object 2"/>
          <p:cNvSpPr/>
          <p:nvPr userDrawn="1"/>
        </p:nvSpPr>
        <p:spPr>
          <a:xfrm>
            <a:off x="0" y="2"/>
            <a:ext cx="12192000" cy="6853555"/>
          </a:xfrm>
          <a:custGeom>
            <a:avLst/>
            <a:gdLst/>
            <a:ahLst/>
            <a:cxnLst/>
            <a:rect l="l" t="t" r="r" b="b"/>
            <a:pathLst>
              <a:path w="12192000" h="6853555">
                <a:moveTo>
                  <a:pt x="0" y="6853389"/>
                </a:moveTo>
                <a:lnTo>
                  <a:pt x="12191987" y="6853389"/>
                </a:lnTo>
                <a:lnTo>
                  <a:pt x="12191987" y="0"/>
                </a:lnTo>
                <a:lnTo>
                  <a:pt x="0" y="0"/>
                </a:lnTo>
                <a:lnTo>
                  <a:pt x="0" y="6853389"/>
                </a:lnTo>
                <a:close/>
              </a:path>
            </a:pathLst>
          </a:custGeom>
          <a:solidFill>
            <a:srgbClr val="21A8E0"/>
          </a:solidFill>
        </p:spPr>
        <p:txBody>
          <a:bodyPr wrap="square" lIns="0" tIns="0" rIns="0" bIns="0" rtlCol="0"/>
          <a:lstStyle/>
          <a:p>
            <a:endParaRPr sz="1800"/>
          </a:p>
        </p:txBody>
      </p:sp>
      <p:sp>
        <p:nvSpPr>
          <p:cNvPr id="11" name="object 3"/>
          <p:cNvSpPr/>
          <p:nvPr userDrawn="1"/>
        </p:nvSpPr>
        <p:spPr>
          <a:xfrm>
            <a:off x="1791892" y="5708201"/>
            <a:ext cx="6035040" cy="1149985"/>
          </a:xfrm>
          <a:custGeom>
            <a:avLst/>
            <a:gdLst/>
            <a:ahLst/>
            <a:cxnLst/>
            <a:rect l="l" t="t" r="r" b="b"/>
            <a:pathLst>
              <a:path w="6035040" h="1149984">
                <a:moveTo>
                  <a:pt x="4735626" y="0"/>
                </a:moveTo>
                <a:lnTo>
                  <a:pt x="0" y="0"/>
                </a:lnTo>
                <a:lnTo>
                  <a:pt x="649706" y="528929"/>
                </a:lnTo>
                <a:lnTo>
                  <a:pt x="1342732" y="1149807"/>
                </a:lnTo>
                <a:lnTo>
                  <a:pt x="6035014" y="1147445"/>
                </a:lnTo>
                <a:lnTo>
                  <a:pt x="4735626" y="0"/>
                </a:lnTo>
                <a:close/>
              </a:path>
            </a:pathLst>
          </a:custGeom>
          <a:solidFill>
            <a:srgbClr val="009DDF"/>
          </a:solidFill>
        </p:spPr>
        <p:txBody>
          <a:bodyPr wrap="square" lIns="0" tIns="0" rIns="0" bIns="0" rtlCol="0"/>
          <a:lstStyle/>
          <a:p>
            <a:endParaRPr sz="1800"/>
          </a:p>
        </p:txBody>
      </p:sp>
      <p:sp>
        <p:nvSpPr>
          <p:cNvPr id="12" name="object 4"/>
          <p:cNvSpPr/>
          <p:nvPr userDrawn="1"/>
        </p:nvSpPr>
        <p:spPr>
          <a:xfrm>
            <a:off x="52694" y="2"/>
            <a:ext cx="11238231" cy="6605905"/>
          </a:xfrm>
          <a:custGeom>
            <a:avLst/>
            <a:gdLst/>
            <a:ahLst/>
            <a:cxnLst/>
            <a:rect l="l" t="t" r="r" b="b"/>
            <a:pathLst>
              <a:path w="11238230" h="6605905">
                <a:moveTo>
                  <a:pt x="5111775" y="0"/>
                </a:moveTo>
                <a:lnTo>
                  <a:pt x="5074577" y="0"/>
                </a:lnTo>
                <a:lnTo>
                  <a:pt x="0" y="1869681"/>
                </a:lnTo>
                <a:lnTo>
                  <a:pt x="0" y="6605320"/>
                </a:lnTo>
                <a:lnTo>
                  <a:pt x="528929" y="5955601"/>
                </a:lnTo>
                <a:lnTo>
                  <a:pt x="11237607" y="1142834"/>
                </a:lnTo>
                <a:lnTo>
                  <a:pt x="5111775" y="0"/>
                </a:lnTo>
                <a:close/>
              </a:path>
            </a:pathLst>
          </a:custGeom>
          <a:solidFill>
            <a:srgbClr val="008CC6"/>
          </a:solidFill>
        </p:spPr>
        <p:txBody>
          <a:bodyPr wrap="square" lIns="0" tIns="0" rIns="0" bIns="0" rtlCol="0"/>
          <a:lstStyle/>
          <a:p>
            <a:endParaRPr sz="1800"/>
          </a:p>
        </p:txBody>
      </p:sp>
      <p:sp>
        <p:nvSpPr>
          <p:cNvPr id="13" name="object 5"/>
          <p:cNvSpPr/>
          <p:nvPr userDrawn="1"/>
        </p:nvSpPr>
        <p:spPr>
          <a:xfrm>
            <a:off x="376855" y="521336"/>
            <a:ext cx="11391900" cy="5949315"/>
          </a:xfrm>
          <a:custGeom>
            <a:avLst/>
            <a:gdLst/>
            <a:ahLst/>
            <a:cxnLst/>
            <a:rect l="l" t="t" r="r" b="b"/>
            <a:pathLst>
              <a:path w="11391900" h="5949315">
                <a:moveTo>
                  <a:pt x="0" y="0"/>
                </a:moveTo>
                <a:lnTo>
                  <a:pt x="0" y="5948794"/>
                </a:lnTo>
                <a:lnTo>
                  <a:pt x="11391506" y="5948794"/>
                </a:lnTo>
                <a:lnTo>
                  <a:pt x="11391506" y="623862"/>
                </a:lnTo>
                <a:lnTo>
                  <a:pt x="6121666" y="623862"/>
                </a:lnTo>
                <a:lnTo>
                  <a:pt x="5428640" y="2997"/>
                </a:lnTo>
                <a:lnTo>
                  <a:pt x="0" y="0"/>
                </a:lnTo>
                <a:close/>
              </a:path>
              <a:path w="11391900" h="5949315">
                <a:moveTo>
                  <a:pt x="11391506" y="621207"/>
                </a:moveTo>
                <a:lnTo>
                  <a:pt x="6121666" y="623862"/>
                </a:lnTo>
                <a:lnTo>
                  <a:pt x="11391506" y="623862"/>
                </a:lnTo>
                <a:lnTo>
                  <a:pt x="11391506" y="621207"/>
                </a:lnTo>
                <a:close/>
              </a:path>
            </a:pathLst>
          </a:custGeom>
          <a:solidFill>
            <a:srgbClr val="FFFFFF"/>
          </a:solidFill>
        </p:spPr>
        <p:txBody>
          <a:bodyPr wrap="square" lIns="0" tIns="0" rIns="0" bIns="0" rtlCol="0"/>
          <a:lstStyle/>
          <a:p>
            <a:endParaRPr sz="1800"/>
          </a:p>
        </p:txBody>
      </p:sp>
      <p:sp>
        <p:nvSpPr>
          <p:cNvPr id="14" name="object 6"/>
          <p:cNvSpPr/>
          <p:nvPr userDrawn="1"/>
        </p:nvSpPr>
        <p:spPr>
          <a:xfrm>
            <a:off x="6181849" y="2"/>
            <a:ext cx="6027420" cy="1149985"/>
          </a:xfrm>
          <a:custGeom>
            <a:avLst/>
            <a:gdLst/>
            <a:ahLst/>
            <a:cxnLst/>
            <a:rect l="l" t="t" r="r" b="b"/>
            <a:pathLst>
              <a:path w="6027420" h="1149985">
                <a:moveTo>
                  <a:pt x="6026873" y="0"/>
                </a:moveTo>
                <a:lnTo>
                  <a:pt x="1299387" y="0"/>
                </a:lnTo>
                <a:lnTo>
                  <a:pt x="0" y="1147432"/>
                </a:lnTo>
                <a:lnTo>
                  <a:pt x="4692294" y="1149794"/>
                </a:lnTo>
                <a:lnTo>
                  <a:pt x="5385320" y="528929"/>
                </a:lnTo>
                <a:lnTo>
                  <a:pt x="6026873" y="6629"/>
                </a:lnTo>
                <a:lnTo>
                  <a:pt x="6026873" y="0"/>
                </a:lnTo>
                <a:close/>
              </a:path>
            </a:pathLst>
          </a:custGeom>
          <a:solidFill>
            <a:srgbClr val="009DDF"/>
          </a:solidFill>
        </p:spPr>
        <p:txBody>
          <a:bodyPr wrap="square" lIns="0" tIns="0" rIns="0" bIns="0" rtlCol="0"/>
          <a:lstStyle/>
          <a:p>
            <a:endParaRPr sz="1800"/>
          </a:p>
        </p:txBody>
      </p:sp>
      <p:sp>
        <p:nvSpPr>
          <p:cNvPr id="16" name="object 8"/>
          <p:cNvSpPr/>
          <p:nvPr userDrawn="1"/>
        </p:nvSpPr>
        <p:spPr>
          <a:xfrm>
            <a:off x="7090765" y="696710"/>
            <a:ext cx="202120" cy="202133"/>
          </a:xfrm>
          <a:prstGeom prst="rect">
            <a:avLst/>
          </a:prstGeom>
          <a:blipFill>
            <a:blip r:embed="rId2" cstate="print"/>
            <a:stretch>
              <a:fillRect/>
            </a:stretch>
          </a:blipFill>
        </p:spPr>
        <p:txBody>
          <a:bodyPr wrap="square" lIns="0" tIns="0" rIns="0" bIns="0" rtlCol="0"/>
          <a:lstStyle/>
          <a:p>
            <a:endParaRPr sz="1800"/>
          </a:p>
        </p:txBody>
      </p:sp>
      <p:sp>
        <p:nvSpPr>
          <p:cNvPr id="17" name="object 9"/>
          <p:cNvSpPr/>
          <p:nvPr userDrawn="1"/>
        </p:nvSpPr>
        <p:spPr>
          <a:xfrm>
            <a:off x="7023686" y="629639"/>
            <a:ext cx="336551" cy="336550"/>
          </a:xfrm>
          <a:custGeom>
            <a:avLst/>
            <a:gdLst/>
            <a:ahLst/>
            <a:cxnLst/>
            <a:rect l="l" t="t" r="r" b="b"/>
            <a:pathLst>
              <a:path w="336550" h="336550">
                <a:moveTo>
                  <a:pt x="336283" y="168135"/>
                </a:moveTo>
                <a:lnTo>
                  <a:pt x="330276" y="212833"/>
                </a:lnTo>
                <a:lnTo>
                  <a:pt x="313325" y="252998"/>
                </a:lnTo>
                <a:lnTo>
                  <a:pt x="287034" y="287026"/>
                </a:lnTo>
                <a:lnTo>
                  <a:pt x="253005" y="313316"/>
                </a:lnTo>
                <a:lnTo>
                  <a:pt x="212841" y="330264"/>
                </a:lnTo>
                <a:lnTo>
                  <a:pt x="168148" y="336270"/>
                </a:lnTo>
                <a:lnTo>
                  <a:pt x="123444" y="330264"/>
                </a:lnTo>
                <a:lnTo>
                  <a:pt x="83276" y="313316"/>
                </a:lnTo>
                <a:lnTo>
                  <a:pt x="49245" y="287026"/>
                </a:lnTo>
                <a:lnTo>
                  <a:pt x="22955" y="252998"/>
                </a:lnTo>
                <a:lnTo>
                  <a:pt x="6005" y="212833"/>
                </a:lnTo>
                <a:lnTo>
                  <a:pt x="0" y="168135"/>
                </a:lnTo>
                <a:lnTo>
                  <a:pt x="6005" y="123436"/>
                </a:lnTo>
                <a:lnTo>
                  <a:pt x="22955" y="83272"/>
                </a:lnTo>
                <a:lnTo>
                  <a:pt x="49245" y="49244"/>
                </a:lnTo>
                <a:lnTo>
                  <a:pt x="83276" y="22954"/>
                </a:lnTo>
                <a:lnTo>
                  <a:pt x="123444" y="6005"/>
                </a:lnTo>
                <a:lnTo>
                  <a:pt x="168148" y="0"/>
                </a:lnTo>
                <a:lnTo>
                  <a:pt x="212841" y="6005"/>
                </a:lnTo>
                <a:lnTo>
                  <a:pt x="253005" y="22954"/>
                </a:lnTo>
                <a:lnTo>
                  <a:pt x="287034" y="49244"/>
                </a:lnTo>
                <a:lnTo>
                  <a:pt x="313325" y="83272"/>
                </a:lnTo>
                <a:lnTo>
                  <a:pt x="330276" y="123436"/>
                </a:lnTo>
                <a:lnTo>
                  <a:pt x="336283" y="168135"/>
                </a:lnTo>
                <a:close/>
              </a:path>
            </a:pathLst>
          </a:custGeom>
          <a:ln w="12700">
            <a:solidFill>
              <a:srgbClr val="FFFFFF"/>
            </a:solidFill>
          </a:ln>
        </p:spPr>
        <p:txBody>
          <a:bodyPr wrap="square" lIns="0" tIns="0" rIns="0" bIns="0" rtlCol="0"/>
          <a:lstStyle/>
          <a:p>
            <a:endParaRPr sz="1800"/>
          </a:p>
        </p:txBody>
      </p:sp>
      <p:sp>
        <p:nvSpPr>
          <p:cNvPr id="18" name="object 10"/>
          <p:cNvSpPr/>
          <p:nvPr userDrawn="1"/>
        </p:nvSpPr>
        <p:spPr>
          <a:xfrm>
            <a:off x="1616857" y="104740"/>
            <a:ext cx="608025" cy="361805"/>
          </a:xfrm>
          <a:prstGeom prst="rect">
            <a:avLst/>
          </a:prstGeom>
          <a:blipFill>
            <a:blip r:embed="rId3" cstate="print"/>
            <a:stretch>
              <a:fillRect/>
            </a:stretch>
          </a:blipFill>
        </p:spPr>
        <p:txBody>
          <a:bodyPr wrap="square" lIns="0" tIns="0" rIns="0" bIns="0" rtlCol="0"/>
          <a:lstStyle/>
          <a:p>
            <a:endParaRPr sz="1800"/>
          </a:p>
        </p:txBody>
      </p:sp>
      <p:sp>
        <p:nvSpPr>
          <p:cNvPr id="19" name="object 11"/>
          <p:cNvSpPr/>
          <p:nvPr userDrawn="1"/>
        </p:nvSpPr>
        <p:spPr>
          <a:xfrm>
            <a:off x="376860" y="216408"/>
            <a:ext cx="1014899" cy="211308"/>
          </a:xfrm>
          <a:prstGeom prst="rect">
            <a:avLst/>
          </a:prstGeom>
          <a:blipFill>
            <a:blip r:embed="rId4" cstate="print"/>
            <a:stretch>
              <a:fillRect/>
            </a:stretch>
          </a:blipFill>
        </p:spPr>
        <p:txBody>
          <a:bodyPr wrap="square" lIns="0" tIns="0" rIns="0" bIns="0" rtlCol="0"/>
          <a:lstStyle/>
          <a:p>
            <a:endParaRPr sz="1800"/>
          </a:p>
        </p:txBody>
      </p:sp>
      <p:sp>
        <p:nvSpPr>
          <p:cNvPr id="20" name="object 12"/>
          <p:cNvSpPr/>
          <p:nvPr userDrawn="1"/>
        </p:nvSpPr>
        <p:spPr>
          <a:xfrm>
            <a:off x="458141" y="595649"/>
            <a:ext cx="5684520" cy="733425"/>
          </a:xfrm>
          <a:custGeom>
            <a:avLst/>
            <a:gdLst/>
            <a:ahLst/>
            <a:cxnLst/>
            <a:rect l="l" t="t" r="r" b="b"/>
            <a:pathLst>
              <a:path w="5684520" h="733425">
                <a:moveTo>
                  <a:pt x="5213350" y="0"/>
                </a:moveTo>
                <a:lnTo>
                  <a:pt x="0" y="13055"/>
                </a:lnTo>
                <a:lnTo>
                  <a:pt x="0" y="732993"/>
                </a:lnTo>
                <a:lnTo>
                  <a:pt x="5284266" y="719937"/>
                </a:lnTo>
                <a:lnTo>
                  <a:pt x="5684481" y="403796"/>
                </a:lnTo>
                <a:lnTo>
                  <a:pt x="5213350" y="0"/>
                </a:lnTo>
                <a:close/>
              </a:path>
            </a:pathLst>
          </a:custGeom>
          <a:solidFill>
            <a:srgbClr val="F15A29"/>
          </a:solidFill>
        </p:spPr>
        <p:txBody>
          <a:bodyPr wrap="square" lIns="0" tIns="0" rIns="0" bIns="0" rtlCol="0"/>
          <a:lstStyle/>
          <a:p>
            <a:endParaRPr sz="1800"/>
          </a:p>
        </p:txBody>
      </p:sp>
      <p:sp>
        <p:nvSpPr>
          <p:cNvPr id="22" name="object 14"/>
          <p:cNvSpPr/>
          <p:nvPr userDrawn="1"/>
        </p:nvSpPr>
        <p:spPr>
          <a:xfrm>
            <a:off x="5543457" y="1350780"/>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sz="1800"/>
          </a:p>
        </p:txBody>
      </p:sp>
      <p:sp>
        <p:nvSpPr>
          <p:cNvPr id="23" name="object 15"/>
          <p:cNvSpPr/>
          <p:nvPr userDrawn="1"/>
        </p:nvSpPr>
        <p:spPr>
          <a:xfrm>
            <a:off x="5229033" y="1570711"/>
            <a:ext cx="426720" cy="182880"/>
          </a:xfrm>
          <a:custGeom>
            <a:avLst/>
            <a:gdLst/>
            <a:ahLst/>
            <a:cxnLst/>
            <a:rect l="l" t="t" r="r" b="b"/>
            <a:pathLst>
              <a:path w="426720" h="182880">
                <a:moveTo>
                  <a:pt x="426554" y="0"/>
                </a:moveTo>
                <a:lnTo>
                  <a:pt x="179565" y="3263"/>
                </a:lnTo>
                <a:lnTo>
                  <a:pt x="0" y="182829"/>
                </a:lnTo>
                <a:lnTo>
                  <a:pt x="243738" y="182829"/>
                </a:lnTo>
                <a:lnTo>
                  <a:pt x="426554" y="0"/>
                </a:lnTo>
                <a:close/>
              </a:path>
            </a:pathLst>
          </a:custGeom>
          <a:solidFill>
            <a:srgbClr val="F15A29"/>
          </a:solidFill>
        </p:spPr>
        <p:txBody>
          <a:bodyPr wrap="square" lIns="0" tIns="0" rIns="0" bIns="0" rtlCol="0"/>
          <a:lstStyle/>
          <a:p>
            <a:endParaRPr sz="1800"/>
          </a:p>
        </p:txBody>
      </p:sp>
      <p:sp>
        <p:nvSpPr>
          <p:cNvPr id="24" name="object 16"/>
          <p:cNvSpPr/>
          <p:nvPr userDrawn="1"/>
        </p:nvSpPr>
        <p:spPr>
          <a:xfrm>
            <a:off x="4675897" y="1427775"/>
            <a:ext cx="923291" cy="106045"/>
          </a:xfrm>
          <a:custGeom>
            <a:avLst/>
            <a:gdLst/>
            <a:ahLst/>
            <a:cxnLst/>
            <a:rect l="l" t="t" r="r" b="b"/>
            <a:pathLst>
              <a:path w="923289" h="106044">
                <a:moveTo>
                  <a:pt x="922743" y="0"/>
                </a:moveTo>
                <a:lnTo>
                  <a:pt x="103974" y="939"/>
                </a:lnTo>
                <a:lnTo>
                  <a:pt x="0" y="104914"/>
                </a:lnTo>
                <a:lnTo>
                  <a:pt x="816876" y="105854"/>
                </a:lnTo>
                <a:lnTo>
                  <a:pt x="922743" y="0"/>
                </a:lnTo>
                <a:close/>
              </a:path>
            </a:pathLst>
          </a:custGeom>
          <a:solidFill>
            <a:srgbClr val="F15A29"/>
          </a:solidFill>
        </p:spPr>
        <p:txBody>
          <a:bodyPr wrap="square" lIns="0" tIns="0" rIns="0" bIns="0" rtlCol="0"/>
          <a:lstStyle/>
          <a:p>
            <a:endParaRPr sz="1800"/>
          </a:p>
        </p:txBody>
      </p:sp>
      <p:sp>
        <p:nvSpPr>
          <p:cNvPr id="25" name="object 17"/>
          <p:cNvSpPr/>
          <p:nvPr userDrawn="1"/>
        </p:nvSpPr>
        <p:spPr>
          <a:xfrm>
            <a:off x="3660701" y="1142544"/>
            <a:ext cx="8107680" cy="5308600"/>
          </a:xfrm>
          <a:custGeom>
            <a:avLst/>
            <a:gdLst/>
            <a:ahLst/>
            <a:cxnLst/>
            <a:rect l="l" t="t" r="r" b="b"/>
            <a:pathLst>
              <a:path w="8107680" h="5308600">
                <a:moveTo>
                  <a:pt x="8107654" y="0"/>
                </a:moveTo>
                <a:lnTo>
                  <a:pt x="2504440" y="4889"/>
                </a:lnTo>
                <a:lnTo>
                  <a:pt x="0" y="2509329"/>
                </a:lnTo>
                <a:lnTo>
                  <a:pt x="2798787" y="5308130"/>
                </a:lnTo>
                <a:lnTo>
                  <a:pt x="8107654" y="5308130"/>
                </a:lnTo>
                <a:lnTo>
                  <a:pt x="8107654" y="0"/>
                </a:lnTo>
                <a:close/>
              </a:path>
            </a:pathLst>
          </a:custGeom>
          <a:solidFill>
            <a:srgbClr val="E6E7E8"/>
          </a:solidFill>
        </p:spPr>
        <p:txBody>
          <a:bodyPr wrap="square" lIns="0" tIns="0" rIns="0" bIns="0" rtlCol="0"/>
          <a:lstStyle/>
          <a:p>
            <a:endParaRPr sz="1800"/>
          </a:p>
        </p:txBody>
      </p:sp>
      <p:sp>
        <p:nvSpPr>
          <p:cNvPr id="26" name="object 18"/>
          <p:cNvSpPr/>
          <p:nvPr userDrawn="1"/>
        </p:nvSpPr>
        <p:spPr>
          <a:xfrm>
            <a:off x="4911983" y="1998064"/>
            <a:ext cx="2581911" cy="402590"/>
          </a:xfrm>
          <a:custGeom>
            <a:avLst/>
            <a:gdLst/>
            <a:ahLst/>
            <a:cxnLst/>
            <a:rect l="l" t="t" r="r" b="b"/>
            <a:pathLst>
              <a:path w="2581909" h="402589">
                <a:moveTo>
                  <a:pt x="2581300" y="0"/>
                </a:moveTo>
                <a:lnTo>
                  <a:pt x="418693" y="0"/>
                </a:lnTo>
                <a:lnTo>
                  <a:pt x="0" y="402526"/>
                </a:lnTo>
                <a:lnTo>
                  <a:pt x="2178786" y="402526"/>
                </a:lnTo>
                <a:lnTo>
                  <a:pt x="2581300" y="0"/>
                </a:lnTo>
                <a:close/>
              </a:path>
            </a:pathLst>
          </a:custGeom>
          <a:solidFill>
            <a:srgbClr val="BCBEC0"/>
          </a:solidFill>
        </p:spPr>
        <p:txBody>
          <a:bodyPr wrap="square" lIns="0" tIns="0" rIns="0" bIns="0" rtlCol="0"/>
          <a:lstStyle/>
          <a:p>
            <a:endParaRPr sz="1800"/>
          </a:p>
        </p:txBody>
      </p:sp>
      <p:sp>
        <p:nvSpPr>
          <p:cNvPr id="27" name="object 19"/>
          <p:cNvSpPr/>
          <p:nvPr userDrawn="1"/>
        </p:nvSpPr>
        <p:spPr>
          <a:xfrm>
            <a:off x="4151583" y="2758459"/>
            <a:ext cx="2581911" cy="402590"/>
          </a:xfrm>
          <a:custGeom>
            <a:avLst/>
            <a:gdLst/>
            <a:ahLst/>
            <a:cxnLst/>
            <a:rect l="l" t="t" r="r" b="b"/>
            <a:pathLst>
              <a:path w="2581909" h="402589">
                <a:moveTo>
                  <a:pt x="2581313" y="0"/>
                </a:moveTo>
                <a:lnTo>
                  <a:pt x="418706" y="0"/>
                </a:lnTo>
                <a:lnTo>
                  <a:pt x="0" y="402526"/>
                </a:lnTo>
                <a:lnTo>
                  <a:pt x="2178786" y="402526"/>
                </a:lnTo>
                <a:lnTo>
                  <a:pt x="2581313" y="0"/>
                </a:lnTo>
                <a:close/>
              </a:path>
            </a:pathLst>
          </a:custGeom>
          <a:solidFill>
            <a:srgbClr val="BCBEC0"/>
          </a:solidFill>
        </p:spPr>
        <p:txBody>
          <a:bodyPr wrap="square" lIns="0" tIns="0" rIns="0" bIns="0" rtlCol="0"/>
          <a:lstStyle/>
          <a:p>
            <a:endParaRPr sz="1800"/>
          </a:p>
        </p:txBody>
      </p:sp>
      <p:sp>
        <p:nvSpPr>
          <p:cNvPr id="29" name="Marcador de texto 28"/>
          <p:cNvSpPr>
            <a:spLocks noGrp="1"/>
          </p:cNvSpPr>
          <p:nvPr>
            <p:ph type="body" sz="quarter" idx="10"/>
          </p:nvPr>
        </p:nvSpPr>
        <p:spPr>
          <a:xfrm>
            <a:off x="757238" y="696915"/>
            <a:ext cx="4898516" cy="446087"/>
          </a:xfrm>
        </p:spPr>
        <p:txBody>
          <a:bodyPr>
            <a:noAutofit/>
          </a:bodyPr>
          <a:lstStyle>
            <a:lvl1pPr marL="12700" indent="0" algn="l" defTabSz="914377" rtl="0" eaLnBrk="1" latinLnBrk="0" hangingPunct="1">
              <a:lnSpc>
                <a:spcPct val="100000"/>
              </a:lnSpc>
              <a:spcBef>
                <a:spcPts val="100"/>
              </a:spcBef>
              <a:buNone/>
              <a:defRPr lang="es-ES" sz="1800" kern="1200" dirty="0" smtClean="0">
                <a:solidFill>
                  <a:srgbClr val="FFFFFF"/>
                </a:solidFill>
                <a:latin typeface="Arial Black"/>
                <a:ea typeface="+mn-ea"/>
                <a:cs typeface="Arial Black"/>
              </a:defRPr>
            </a:lvl1pPr>
            <a:lvl2pPr marL="12700" algn="l" defTabSz="914377" rtl="0" eaLnBrk="1" latinLnBrk="0" hangingPunct="1">
              <a:lnSpc>
                <a:spcPct val="100000"/>
              </a:lnSpc>
              <a:spcBef>
                <a:spcPts val="100"/>
              </a:spcBef>
              <a:defRPr lang="es-ES" sz="1600" kern="1200" dirty="0" smtClean="0">
                <a:solidFill>
                  <a:srgbClr val="FFFFFF"/>
                </a:solidFill>
                <a:latin typeface="Arial Black"/>
                <a:ea typeface="+mn-ea"/>
                <a:cs typeface="Arial Black"/>
              </a:defRPr>
            </a:lvl2pPr>
            <a:lvl3pPr marL="12700" algn="l" defTabSz="914377" rtl="0" eaLnBrk="1" latinLnBrk="0" hangingPunct="1">
              <a:lnSpc>
                <a:spcPct val="100000"/>
              </a:lnSpc>
              <a:spcBef>
                <a:spcPts val="100"/>
              </a:spcBef>
              <a:defRPr lang="es-ES" sz="1600" kern="1200" dirty="0" smtClean="0">
                <a:solidFill>
                  <a:srgbClr val="FFFFFF"/>
                </a:solidFill>
                <a:latin typeface="Arial Black"/>
                <a:ea typeface="+mn-ea"/>
                <a:cs typeface="Arial Black"/>
              </a:defRPr>
            </a:lvl3pPr>
            <a:lvl4pPr marL="12700" algn="l" defTabSz="914377" rtl="0" eaLnBrk="1" latinLnBrk="0" hangingPunct="1">
              <a:lnSpc>
                <a:spcPct val="100000"/>
              </a:lnSpc>
              <a:spcBef>
                <a:spcPts val="100"/>
              </a:spcBef>
              <a:defRPr lang="es-ES" sz="1600" kern="1200" dirty="0" smtClean="0">
                <a:solidFill>
                  <a:srgbClr val="FFFFFF"/>
                </a:solidFill>
                <a:latin typeface="Arial Black"/>
                <a:ea typeface="+mn-ea"/>
                <a:cs typeface="Arial Black"/>
              </a:defRPr>
            </a:lvl4pPr>
            <a:lvl5pPr marL="12700" algn="l" defTabSz="914377" rtl="0" eaLnBrk="1" latinLnBrk="0" hangingPunct="1">
              <a:lnSpc>
                <a:spcPct val="100000"/>
              </a:lnSpc>
              <a:spcBef>
                <a:spcPts val="100"/>
              </a:spcBef>
              <a:defRPr lang="es-CO" sz="1600" kern="1200" dirty="0">
                <a:solidFill>
                  <a:srgbClr val="FFFFFF"/>
                </a:solidFill>
                <a:latin typeface="Arial Black"/>
                <a:ea typeface="+mn-ea"/>
                <a:cs typeface="Arial Black"/>
              </a:defRPr>
            </a:lvl5pPr>
          </a:lstStyle>
          <a:p>
            <a:pPr lvl="0"/>
            <a:r>
              <a:rPr lang="es-ES" dirty="0"/>
              <a:t>Haga clic para modificar</a:t>
            </a:r>
            <a:endParaRPr lang="es-CO" dirty="0"/>
          </a:p>
        </p:txBody>
      </p:sp>
      <p:sp>
        <p:nvSpPr>
          <p:cNvPr id="31" name="Marcador de texto 30"/>
          <p:cNvSpPr>
            <a:spLocks noGrp="1"/>
          </p:cNvSpPr>
          <p:nvPr>
            <p:ph type="body" sz="quarter" idx="11"/>
          </p:nvPr>
        </p:nvSpPr>
        <p:spPr>
          <a:xfrm>
            <a:off x="7476161" y="599646"/>
            <a:ext cx="3814763" cy="439947"/>
          </a:xfrm>
        </p:spPr>
        <p:txBody>
          <a:bodyPr>
            <a:normAutofit/>
          </a:bodyPr>
          <a:lstStyle>
            <a:lvl1pPr marL="0" indent="0">
              <a:buNone/>
              <a:defRPr sz="1800">
                <a:solidFill>
                  <a:schemeClr val="bg1"/>
                </a:solidFill>
                <a:latin typeface="Arial Black" panose="020B0A04020102020204" pitchFamily="34" charset="0"/>
              </a:defRPr>
            </a:lvl1pPr>
          </a:lstStyle>
          <a:p>
            <a:pPr lvl="0"/>
            <a:r>
              <a:rPr lang="es-ES" dirty="0"/>
              <a:t>Haga clic para modificar</a:t>
            </a:r>
            <a:endParaRPr lang="es-CO" dirty="0"/>
          </a:p>
        </p:txBody>
      </p:sp>
    </p:spTree>
    <p:extLst>
      <p:ext uri="{BB962C8B-B14F-4D97-AF65-F5344CB8AC3E}">
        <p14:creationId xmlns:p14="http://schemas.microsoft.com/office/powerpoint/2010/main" val="1395754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6" name="object 2"/>
          <p:cNvSpPr/>
          <p:nvPr userDrawn="1"/>
        </p:nvSpPr>
        <p:spPr>
          <a:xfrm>
            <a:off x="0" y="2"/>
            <a:ext cx="12192000" cy="6853555"/>
          </a:xfrm>
          <a:custGeom>
            <a:avLst/>
            <a:gdLst/>
            <a:ahLst/>
            <a:cxnLst/>
            <a:rect l="l" t="t" r="r" b="b"/>
            <a:pathLst>
              <a:path w="12192000" h="6853555">
                <a:moveTo>
                  <a:pt x="0" y="6853389"/>
                </a:moveTo>
                <a:lnTo>
                  <a:pt x="12192000" y="6853389"/>
                </a:lnTo>
                <a:lnTo>
                  <a:pt x="12192000" y="0"/>
                </a:lnTo>
                <a:lnTo>
                  <a:pt x="0" y="0"/>
                </a:lnTo>
                <a:lnTo>
                  <a:pt x="0" y="6853389"/>
                </a:lnTo>
                <a:close/>
              </a:path>
            </a:pathLst>
          </a:custGeom>
          <a:solidFill>
            <a:srgbClr val="D1D3D4"/>
          </a:solidFill>
        </p:spPr>
        <p:txBody>
          <a:bodyPr wrap="square" lIns="0" tIns="0" rIns="0" bIns="0" rtlCol="0"/>
          <a:lstStyle/>
          <a:p>
            <a:endParaRPr sz="1800"/>
          </a:p>
        </p:txBody>
      </p:sp>
      <p:sp>
        <p:nvSpPr>
          <p:cNvPr id="7" name="object 3"/>
          <p:cNvSpPr/>
          <p:nvPr userDrawn="1"/>
        </p:nvSpPr>
        <p:spPr>
          <a:xfrm>
            <a:off x="1791892" y="5708201"/>
            <a:ext cx="6035040" cy="1149985"/>
          </a:xfrm>
          <a:custGeom>
            <a:avLst/>
            <a:gdLst/>
            <a:ahLst/>
            <a:cxnLst/>
            <a:rect l="l" t="t" r="r" b="b"/>
            <a:pathLst>
              <a:path w="6035040" h="1149984">
                <a:moveTo>
                  <a:pt x="4735614" y="0"/>
                </a:moveTo>
                <a:lnTo>
                  <a:pt x="0" y="0"/>
                </a:lnTo>
                <a:lnTo>
                  <a:pt x="649706" y="528929"/>
                </a:lnTo>
                <a:lnTo>
                  <a:pt x="1342720" y="1149807"/>
                </a:lnTo>
                <a:lnTo>
                  <a:pt x="6035014" y="1147445"/>
                </a:lnTo>
                <a:lnTo>
                  <a:pt x="4735614" y="0"/>
                </a:lnTo>
                <a:close/>
              </a:path>
            </a:pathLst>
          </a:custGeom>
          <a:solidFill>
            <a:srgbClr val="21A8E0"/>
          </a:solidFill>
        </p:spPr>
        <p:txBody>
          <a:bodyPr wrap="square" lIns="0" tIns="0" rIns="0" bIns="0" rtlCol="0"/>
          <a:lstStyle/>
          <a:p>
            <a:endParaRPr sz="1800"/>
          </a:p>
        </p:txBody>
      </p:sp>
      <p:sp>
        <p:nvSpPr>
          <p:cNvPr id="8" name="object 4"/>
          <p:cNvSpPr/>
          <p:nvPr userDrawn="1"/>
        </p:nvSpPr>
        <p:spPr>
          <a:xfrm>
            <a:off x="376862" y="521336"/>
            <a:ext cx="11391900" cy="5949315"/>
          </a:xfrm>
          <a:custGeom>
            <a:avLst/>
            <a:gdLst/>
            <a:ahLst/>
            <a:cxnLst/>
            <a:rect l="l" t="t" r="r" b="b"/>
            <a:pathLst>
              <a:path w="11391900" h="5949315">
                <a:moveTo>
                  <a:pt x="0" y="0"/>
                </a:moveTo>
                <a:lnTo>
                  <a:pt x="0" y="5948794"/>
                </a:lnTo>
                <a:lnTo>
                  <a:pt x="11391493" y="5948794"/>
                </a:lnTo>
                <a:lnTo>
                  <a:pt x="11391493" y="623862"/>
                </a:lnTo>
                <a:lnTo>
                  <a:pt x="6121666" y="623862"/>
                </a:lnTo>
                <a:lnTo>
                  <a:pt x="5428640" y="2997"/>
                </a:lnTo>
                <a:lnTo>
                  <a:pt x="0" y="0"/>
                </a:lnTo>
                <a:close/>
              </a:path>
              <a:path w="11391900" h="5949315">
                <a:moveTo>
                  <a:pt x="11391493" y="621207"/>
                </a:moveTo>
                <a:lnTo>
                  <a:pt x="6121666" y="623862"/>
                </a:lnTo>
                <a:lnTo>
                  <a:pt x="11391493" y="623862"/>
                </a:lnTo>
                <a:lnTo>
                  <a:pt x="11391493" y="621207"/>
                </a:lnTo>
                <a:close/>
              </a:path>
            </a:pathLst>
          </a:custGeom>
          <a:solidFill>
            <a:srgbClr val="FFFFFF"/>
          </a:solidFill>
        </p:spPr>
        <p:txBody>
          <a:bodyPr wrap="square" lIns="0" tIns="0" rIns="0" bIns="0" rtlCol="0"/>
          <a:lstStyle/>
          <a:p>
            <a:endParaRPr sz="1800"/>
          </a:p>
        </p:txBody>
      </p:sp>
      <p:sp>
        <p:nvSpPr>
          <p:cNvPr id="9" name="object 5"/>
          <p:cNvSpPr/>
          <p:nvPr userDrawn="1"/>
        </p:nvSpPr>
        <p:spPr>
          <a:xfrm>
            <a:off x="6165133" y="2"/>
            <a:ext cx="6027420" cy="1149985"/>
          </a:xfrm>
          <a:custGeom>
            <a:avLst/>
            <a:gdLst/>
            <a:ahLst/>
            <a:cxnLst/>
            <a:rect l="l" t="t" r="r" b="b"/>
            <a:pathLst>
              <a:path w="6027420" h="1149985">
                <a:moveTo>
                  <a:pt x="6026873" y="0"/>
                </a:moveTo>
                <a:lnTo>
                  <a:pt x="1299400" y="0"/>
                </a:lnTo>
                <a:lnTo>
                  <a:pt x="0" y="1147432"/>
                </a:lnTo>
                <a:lnTo>
                  <a:pt x="4692294" y="1149794"/>
                </a:lnTo>
                <a:lnTo>
                  <a:pt x="5385333" y="528929"/>
                </a:lnTo>
                <a:lnTo>
                  <a:pt x="6026873" y="6629"/>
                </a:lnTo>
                <a:lnTo>
                  <a:pt x="6026873" y="0"/>
                </a:lnTo>
                <a:close/>
              </a:path>
            </a:pathLst>
          </a:custGeom>
          <a:solidFill>
            <a:srgbClr val="009DDF"/>
          </a:solidFill>
        </p:spPr>
        <p:txBody>
          <a:bodyPr wrap="square" lIns="0" tIns="0" rIns="0" bIns="0" rtlCol="0"/>
          <a:lstStyle/>
          <a:p>
            <a:endParaRPr sz="1800"/>
          </a:p>
        </p:txBody>
      </p:sp>
      <p:sp>
        <p:nvSpPr>
          <p:cNvPr id="11" name="object 7"/>
          <p:cNvSpPr/>
          <p:nvPr userDrawn="1"/>
        </p:nvSpPr>
        <p:spPr>
          <a:xfrm>
            <a:off x="7090760" y="696710"/>
            <a:ext cx="202133" cy="202133"/>
          </a:xfrm>
          <a:prstGeom prst="rect">
            <a:avLst/>
          </a:prstGeom>
          <a:blipFill>
            <a:blip r:embed="rId2" cstate="print"/>
            <a:stretch>
              <a:fillRect/>
            </a:stretch>
          </a:blipFill>
        </p:spPr>
        <p:txBody>
          <a:bodyPr wrap="square" lIns="0" tIns="0" rIns="0" bIns="0" rtlCol="0"/>
          <a:lstStyle/>
          <a:p>
            <a:endParaRPr sz="1800"/>
          </a:p>
        </p:txBody>
      </p:sp>
      <p:sp>
        <p:nvSpPr>
          <p:cNvPr id="12" name="object 8"/>
          <p:cNvSpPr/>
          <p:nvPr userDrawn="1"/>
        </p:nvSpPr>
        <p:spPr>
          <a:xfrm>
            <a:off x="7023681" y="629639"/>
            <a:ext cx="336551" cy="336550"/>
          </a:xfrm>
          <a:custGeom>
            <a:avLst/>
            <a:gdLst/>
            <a:ahLst/>
            <a:cxnLst/>
            <a:rect l="l" t="t" r="r" b="b"/>
            <a:pathLst>
              <a:path w="336550" h="336550">
                <a:moveTo>
                  <a:pt x="336283" y="168135"/>
                </a:moveTo>
                <a:lnTo>
                  <a:pt x="330277" y="212833"/>
                </a:lnTo>
                <a:lnTo>
                  <a:pt x="313328" y="252998"/>
                </a:lnTo>
                <a:lnTo>
                  <a:pt x="287039" y="287026"/>
                </a:lnTo>
                <a:lnTo>
                  <a:pt x="253010" y="313316"/>
                </a:lnTo>
                <a:lnTo>
                  <a:pt x="212846" y="330264"/>
                </a:lnTo>
                <a:lnTo>
                  <a:pt x="168148" y="336270"/>
                </a:lnTo>
                <a:lnTo>
                  <a:pt x="123448" y="330264"/>
                </a:lnTo>
                <a:lnTo>
                  <a:pt x="83281" y="313316"/>
                </a:lnTo>
                <a:lnTo>
                  <a:pt x="49250" y="287026"/>
                </a:lnTo>
                <a:lnTo>
                  <a:pt x="22957" y="252998"/>
                </a:lnTo>
                <a:lnTo>
                  <a:pt x="6006" y="212833"/>
                </a:lnTo>
                <a:lnTo>
                  <a:pt x="0" y="168135"/>
                </a:lnTo>
                <a:lnTo>
                  <a:pt x="6006" y="123436"/>
                </a:lnTo>
                <a:lnTo>
                  <a:pt x="22957" y="83272"/>
                </a:lnTo>
                <a:lnTo>
                  <a:pt x="49250" y="49244"/>
                </a:lnTo>
                <a:lnTo>
                  <a:pt x="83281" y="22954"/>
                </a:lnTo>
                <a:lnTo>
                  <a:pt x="123448" y="6005"/>
                </a:lnTo>
                <a:lnTo>
                  <a:pt x="168148" y="0"/>
                </a:lnTo>
                <a:lnTo>
                  <a:pt x="212846" y="6005"/>
                </a:lnTo>
                <a:lnTo>
                  <a:pt x="253010" y="22954"/>
                </a:lnTo>
                <a:lnTo>
                  <a:pt x="287039" y="49244"/>
                </a:lnTo>
                <a:lnTo>
                  <a:pt x="313328" y="83272"/>
                </a:lnTo>
                <a:lnTo>
                  <a:pt x="330277" y="123436"/>
                </a:lnTo>
                <a:lnTo>
                  <a:pt x="336283" y="168135"/>
                </a:lnTo>
                <a:close/>
              </a:path>
            </a:pathLst>
          </a:custGeom>
          <a:ln w="12700">
            <a:solidFill>
              <a:srgbClr val="FFFFFF"/>
            </a:solidFill>
          </a:ln>
        </p:spPr>
        <p:txBody>
          <a:bodyPr wrap="square" lIns="0" tIns="0" rIns="0" bIns="0" rtlCol="0"/>
          <a:lstStyle/>
          <a:p>
            <a:endParaRPr sz="1800"/>
          </a:p>
        </p:txBody>
      </p:sp>
      <p:sp>
        <p:nvSpPr>
          <p:cNvPr id="13" name="object 9"/>
          <p:cNvSpPr/>
          <p:nvPr userDrawn="1"/>
        </p:nvSpPr>
        <p:spPr>
          <a:xfrm>
            <a:off x="1616857" y="104740"/>
            <a:ext cx="608025" cy="361805"/>
          </a:xfrm>
          <a:prstGeom prst="rect">
            <a:avLst/>
          </a:prstGeom>
          <a:blipFill>
            <a:blip r:embed="rId3" cstate="print"/>
            <a:stretch>
              <a:fillRect/>
            </a:stretch>
          </a:blipFill>
        </p:spPr>
        <p:txBody>
          <a:bodyPr wrap="square" lIns="0" tIns="0" rIns="0" bIns="0" rtlCol="0"/>
          <a:lstStyle/>
          <a:p>
            <a:endParaRPr sz="1800"/>
          </a:p>
        </p:txBody>
      </p:sp>
      <p:sp>
        <p:nvSpPr>
          <p:cNvPr id="14" name="object 10"/>
          <p:cNvSpPr/>
          <p:nvPr userDrawn="1"/>
        </p:nvSpPr>
        <p:spPr>
          <a:xfrm>
            <a:off x="376860" y="216408"/>
            <a:ext cx="1014899" cy="211308"/>
          </a:xfrm>
          <a:prstGeom prst="rect">
            <a:avLst/>
          </a:prstGeom>
          <a:blipFill>
            <a:blip r:embed="rId4" cstate="print"/>
            <a:stretch>
              <a:fillRect/>
            </a:stretch>
          </a:blipFill>
        </p:spPr>
        <p:txBody>
          <a:bodyPr wrap="square" lIns="0" tIns="0" rIns="0" bIns="0" rtlCol="0"/>
          <a:lstStyle/>
          <a:p>
            <a:endParaRPr sz="1800"/>
          </a:p>
        </p:txBody>
      </p:sp>
      <p:sp>
        <p:nvSpPr>
          <p:cNvPr id="15" name="object 11"/>
          <p:cNvSpPr/>
          <p:nvPr userDrawn="1"/>
        </p:nvSpPr>
        <p:spPr>
          <a:xfrm>
            <a:off x="5345223" y="1142544"/>
            <a:ext cx="6423660" cy="5308600"/>
          </a:xfrm>
          <a:custGeom>
            <a:avLst/>
            <a:gdLst/>
            <a:ahLst/>
            <a:cxnLst/>
            <a:rect l="l" t="t" r="r" b="b"/>
            <a:pathLst>
              <a:path w="6423659" h="5308600">
                <a:moveTo>
                  <a:pt x="6423126" y="0"/>
                </a:moveTo>
                <a:lnTo>
                  <a:pt x="819912" y="4889"/>
                </a:lnTo>
                <a:lnTo>
                  <a:pt x="0" y="3297110"/>
                </a:lnTo>
                <a:lnTo>
                  <a:pt x="4004119" y="5302618"/>
                </a:lnTo>
                <a:lnTo>
                  <a:pt x="6423126" y="5308130"/>
                </a:lnTo>
                <a:lnTo>
                  <a:pt x="6423126" y="0"/>
                </a:lnTo>
                <a:close/>
              </a:path>
            </a:pathLst>
          </a:custGeom>
          <a:solidFill>
            <a:srgbClr val="21A8E0"/>
          </a:solidFill>
        </p:spPr>
        <p:txBody>
          <a:bodyPr wrap="square" lIns="0" tIns="0" rIns="0" bIns="0" rtlCol="0"/>
          <a:lstStyle/>
          <a:p>
            <a:endParaRPr sz="1800"/>
          </a:p>
        </p:txBody>
      </p:sp>
      <p:sp>
        <p:nvSpPr>
          <p:cNvPr id="17" name="Marcador de texto 16"/>
          <p:cNvSpPr>
            <a:spLocks noGrp="1"/>
          </p:cNvSpPr>
          <p:nvPr>
            <p:ph type="body" sz="quarter" idx="10"/>
          </p:nvPr>
        </p:nvSpPr>
        <p:spPr>
          <a:xfrm>
            <a:off x="7483475" y="630238"/>
            <a:ext cx="3817007" cy="336550"/>
          </a:xfrm>
        </p:spPr>
        <p:txBody>
          <a:bodyPr>
            <a:noAutofit/>
          </a:bodyPr>
          <a:lstStyle>
            <a:lvl1pPr marL="0" indent="0">
              <a:buNone/>
              <a:defRPr sz="1800">
                <a:solidFill>
                  <a:schemeClr val="bg1"/>
                </a:solidFill>
                <a:latin typeface="Arial Black" panose="020B0A04020102020204" pitchFamily="34" charset="0"/>
              </a:defRPr>
            </a:lvl1pPr>
          </a:lstStyle>
          <a:p>
            <a:pPr lvl="0"/>
            <a:endParaRPr lang="es-CO" dirty="0"/>
          </a:p>
        </p:txBody>
      </p:sp>
    </p:spTree>
    <p:extLst>
      <p:ext uri="{BB962C8B-B14F-4D97-AF65-F5344CB8AC3E}">
        <p14:creationId xmlns:p14="http://schemas.microsoft.com/office/powerpoint/2010/main" val="2598802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13" name="object 10"/>
          <p:cNvSpPr/>
          <p:nvPr userDrawn="1"/>
        </p:nvSpPr>
        <p:spPr>
          <a:xfrm>
            <a:off x="3352709" y="6352661"/>
            <a:ext cx="8839835" cy="505459"/>
          </a:xfrm>
          <a:custGeom>
            <a:avLst/>
            <a:gdLst/>
            <a:ahLst/>
            <a:cxnLst/>
            <a:rect l="l" t="t" r="r" b="b"/>
            <a:pathLst>
              <a:path w="8839835" h="505459">
                <a:moveTo>
                  <a:pt x="0" y="0"/>
                </a:moveTo>
                <a:lnTo>
                  <a:pt x="187756" y="500722"/>
                </a:lnTo>
                <a:lnTo>
                  <a:pt x="8839301" y="505345"/>
                </a:lnTo>
                <a:lnTo>
                  <a:pt x="8839301" y="14452"/>
                </a:lnTo>
                <a:lnTo>
                  <a:pt x="0" y="0"/>
                </a:lnTo>
                <a:close/>
              </a:path>
            </a:pathLst>
          </a:custGeom>
          <a:solidFill>
            <a:srgbClr val="A8E0F9"/>
          </a:solidFill>
        </p:spPr>
        <p:txBody>
          <a:bodyPr wrap="square" lIns="0" tIns="0" rIns="0" bIns="0" rtlCol="0"/>
          <a:lstStyle/>
          <a:p>
            <a:endParaRPr sz="1800"/>
          </a:p>
        </p:txBody>
      </p:sp>
      <p:sp>
        <p:nvSpPr>
          <p:cNvPr id="14" name="object 11"/>
          <p:cNvSpPr/>
          <p:nvPr userDrawn="1"/>
        </p:nvSpPr>
        <p:spPr>
          <a:xfrm>
            <a:off x="2789720" y="2"/>
            <a:ext cx="9402445" cy="505459"/>
          </a:xfrm>
          <a:custGeom>
            <a:avLst/>
            <a:gdLst/>
            <a:ahLst/>
            <a:cxnLst/>
            <a:rect l="l" t="t" r="r" b="b"/>
            <a:pathLst>
              <a:path w="9402445" h="505459">
                <a:moveTo>
                  <a:pt x="0" y="0"/>
                </a:moveTo>
                <a:lnTo>
                  <a:pt x="317614" y="500799"/>
                </a:lnTo>
                <a:lnTo>
                  <a:pt x="9402279" y="505358"/>
                </a:lnTo>
                <a:lnTo>
                  <a:pt x="9402279" y="14452"/>
                </a:lnTo>
                <a:lnTo>
                  <a:pt x="0" y="0"/>
                </a:lnTo>
                <a:close/>
              </a:path>
            </a:pathLst>
          </a:custGeom>
          <a:solidFill>
            <a:srgbClr val="E6E7E8"/>
          </a:solidFill>
        </p:spPr>
        <p:txBody>
          <a:bodyPr wrap="square" lIns="0" tIns="0" rIns="0" bIns="0" rtlCol="0"/>
          <a:lstStyle/>
          <a:p>
            <a:endParaRPr sz="1800"/>
          </a:p>
        </p:txBody>
      </p:sp>
      <p:sp>
        <p:nvSpPr>
          <p:cNvPr id="17" name="object 14"/>
          <p:cNvSpPr/>
          <p:nvPr userDrawn="1"/>
        </p:nvSpPr>
        <p:spPr>
          <a:xfrm>
            <a:off x="9274462" y="2278112"/>
            <a:ext cx="1577975" cy="0"/>
          </a:xfrm>
          <a:custGeom>
            <a:avLst/>
            <a:gdLst/>
            <a:ahLst/>
            <a:cxnLst/>
            <a:rect l="l" t="t" r="r" b="b"/>
            <a:pathLst>
              <a:path w="1577975">
                <a:moveTo>
                  <a:pt x="0" y="0"/>
                </a:moveTo>
                <a:lnTo>
                  <a:pt x="1577886" y="0"/>
                </a:lnTo>
              </a:path>
            </a:pathLst>
          </a:custGeom>
          <a:ln w="12700">
            <a:solidFill>
              <a:srgbClr val="D1D3D4"/>
            </a:solidFill>
          </a:ln>
        </p:spPr>
        <p:txBody>
          <a:bodyPr wrap="square" lIns="0" tIns="0" rIns="0" bIns="0" rtlCol="0"/>
          <a:lstStyle/>
          <a:p>
            <a:endParaRPr sz="1800"/>
          </a:p>
        </p:txBody>
      </p:sp>
      <p:sp>
        <p:nvSpPr>
          <p:cNvPr id="18" name="object 15"/>
          <p:cNvSpPr/>
          <p:nvPr userDrawn="1"/>
        </p:nvSpPr>
        <p:spPr>
          <a:xfrm>
            <a:off x="11371397" y="71772"/>
            <a:ext cx="608025" cy="361802"/>
          </a:xfrm>
          <a:prstGeom prst="rect">
            <a:avLst/>
          </a:prstGeom>
          <a:blipFill>
            <a:blip r:embed="rId2" cstate="print"/>
            <a:stretch>
              <a:fillRect/>
            </a:stretch>
          </a:blipFill>
        </p:spPr>
        <p:txBody>
          <a:bodyPr wrap="square" lIns="0" tIns="0" rIns="0" bIns="0" rtlCol="0"/>
          <a:lstStyle/>
          <a:p>
            <a:endParaRPr sz="1800"/>
          </a:p>
        </p:txBody>
      </p:sp>
      <p:sp>
        <p:nvSpPr>
          <p:cNvPr id="19" name="object 16"/>
          <p:cNvSpPr/>
          <p:nvPr userDrawn="1"/>
        </p:nvSpPr>
        <p:spPr>
          <a:xfrm>
            <a:off x="10131393" y="183438"/>
            <a:ext cx="1014903" cy="211302"/>
          </a:xfrm>
          <a:prstGeom prst="rect">
            <a:avLst/>
          </a:prstGeom>
          <a:blipFill>
            <a:blip r:embed="rId3" cstate="print"/>
            <a:stretch>
              <a:fillRect/>
            </a:stretch>
          </a:blipFill>
        </p:spPr>
        <p:txBody>
          <a:bodyPr wrap="square" lIns="0" tIns="0" rIns="0" bIns="0" rtlCol="0"/>
          <a:lstStyle/>
          <a:p>
            <a:endParaRPr sz="1800"/>
          </a:p>
        </p:txBody>
      </p:sp>
      <p:sp>
        <p:nvSpPr>
          <p:cNvPr id="25" name="Marcador de contenido 24"/>
          <p:cNvSpPr>
            <a:spLocks noGrp="1"/>
          </p:cNvSpPr>
          <p:nvPr>
            <p:ph sz="quarter" idx="10" hasCustomPrompt="1"/>
          </p:nvPr>
        </p:nvSpPr>
        <p:spPr>
          <a:xfrm>
            <a:off x="6927134" y="2699969"/>
            <a:ext cx="3964844" cy="2633939"/>
          </a:xfrm>
        </p:spPr>
        <p:txBody>
          <a:bodyPr>
            <a:normAutofit/>
          </a:bodyPr>
          <a:lstStyle>
            <a:lvl1pPr marL="12700" indent="0" algn="just">
              <a:lnSpc>
                <a:spcPct val="100000"/>
              </a:lnSpc>
              <a:spcBef>
                <a:spcPts val="100"/>
              </a:spcBef>
              <a:buNone/>
              <a:defRPr lang="es-CO" sz="1400" kern="1200" dirty="0">
                <a:solidFill>
                  <a:srgbClr val="58595B"/>
                </a:solidFill>
                <a:latin typeface="Arial"/>
                <a:ea typeface="+mn-ea"/>
                <a:cs typeface="Arial"/>
              </a:defRPr>
            </a:lvl1pPr>
            <a:lvl2pPr>
              <a:defRPr lang="es-ES" sz="1400" kern="1200" dirty="0" smtClean="0">
                <a:solidFill>
                  <a:srgbClr val="58595B"/>
                </a:solidFill>
                <a:latin typeface="Arial"/>
                <a:ea typeface="+mn-ea"/>
                <a:cs typeface="Arial"/>
              </a:defRPr>
            </a:lvl2pPr>
            <a:lvl3pPr>
              <a:defRPr lang="es-ES" sz="1400" kern="1200" dirty="0" smtClean="0">
                <a:solidFill>
                  <a:srgbClr val="58595B"/>
                </a:solidFill>
                <a:latin typeface="Arial"/>
                <a:ea typeface="+mn-ea"/>
                <a:cs typeface="Arial"/>
              </a:defRPr>
            </a:lvl3pPr>
            <a:lvl4pPr>
              <a:defRPr lang="es-ES" sz="1400" kern="1200" dirty="0" smtClean="0">
                <a:solidFill>
                  <a:srgbClr val="58595B"/>
                </a:solidFill>
                <a:latin typeface="Arial"/>
                <a:ea typeface="+mn-ea"/>
                <a:cs typeface="Arial"/>
              </a:defRPr>
            </a:lvl4pPr>
            <a:lvl5pPr>
              <a:defRPr lang="es-CO" sz="1400" kern="1200" dirty="0">
                <a:solidFill>
                  <a:srgbClr val="58595B"/>
                </a:solidFill>
                <a:latin typeface="Arial"/>
                <a:ea typeface="+mn-ea"/>
                <a:cs typeface="Arial"/>
              </a:defRPr>
            </a:lvl5pPr>
          </a:lstStyle>
          <a:p>
            <a:pPr lvl="0"/>
            <a:r>
              <a:rPr lang="es-CO" dirty="0"/>
              <a:t>El texto descriptivo, en este caso un retrato de  una persona, provoca en el receptor una  imagen tal que la realidad descripta cobra forma,  se materializa en su mente. En este caso el texto  habla de un personaje real: Doña </a:t>
            </a:r>
            <a:r>
              <a:rPr lang="es-CO" dirty="0" err="1"/>
              <a:t>Uzeada</a:t>
            </a:r>
            <a:r>
              <a:rPr lang="es-CO" dirty="0"/>
              <a:t> de  Ribera Maldonado de Bracamonte y Anaya.  Como se trata de una descripción literaria, la  actitud del emisor es subjetiva, dado que  pretende transmitir su propia visión personal al  describir y la función del lenguaje es  predominantemente poética, ya que persigue una  estética en particular.</a:t>
            </a:r>
          </a:p>
        </p:txBody>
      </p:sp>
      <p:sp>
        <p:nvSpPr>
          <p:cNvPr id="27" name="Marcador de texto 26"/>
          <p:cNvSpPr>
            <a:spLocks noGrp="1"/>
          </p:cNvSpPr>
          <p:nvPr>
            <p:ph type="body" sz="quarter" idx="11" hasCustomPrompt="1"/>
          </p:nvPr>
        </p:nvSpPr>
        <p:spPr>
          <a:xfrm>
            <a:off x="6927133" y="2067185"/>
            <a:ext cx="2347328" cy="421857"/>
          </a:xfrm>
        </p:spPr>
        <p:txBody>
          <a:bodyPr>
            <a:normAutofit/>
          </a:bodyPr>
          <a:lstStyle>
            <a:lvl1pPr marL="0" indent="0">
              <a:buNone/>
              <a:defRPr lang="es-CO" sz="1800" b="0" i="0" kern="1200" spc="-5" dirty="0" smtClean="0">
                <a:solidFill>
                  <a:srgbClr val="21A8E0"/>
                </a:solidFill>
                <a:latin typeface="Arial Black"/>
                <a:ea typeface="+mj-ea"/>
                <a:cs typeface="Arial Black"/>
              </a:defRPr>
            </a:lvl1pPr>
          </a:lstStyle>
          <a:p>
            <a:pPr lvl="0"/>
            <a:r>
              <a:rPr lang="es-ES" dirty="0"/>
              <a:t>TITULO</a:t>
            </a:r>
            <a:endParaRPr lang="es-CO" dirty="0"/>
          </a:p>
        </p:txBody>
      </p:sp>
    </p:spTree>
    <p:extLst>
      <p:ext uri="{BB962C8B-B14F-4D97-AF65-F5344CB8AC3E}">
        <p14:creationId xmlns:p14="http://schemas.microsoft.com/office/powerpoint/2010/main" val="3313335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8" name="object 2"/>
          <p:cNvSpPr/>
          <p:nvPr userDrawn="1"/>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BCBEC0"/>
          </a:solidFill>
        </p:spPr>
        <p:txBody>
          <a:bodyPr wrap="square" lIns="0" tIns="0" rIns="0" bIns="0" rtlCol="0"/>
          <a:lstStyle/>
          <a:p>
            <a:endParaRPr sz="1800"/>
          </a:p>
        </p:txBody>
      </p:sp>
      <p:sp>
        <p:nvSpPr>
          <p:cNvPr id="9" name="object 3"/>
          <p:cNvSpPr/>
          <p:nvPr userDrawn="1"/>
        </p:nvSpPr>
        <p:spPr>
          <a:xfrm>
            <a:off x="3" y="0"/>
            <a:ext cx="12192000" cy="6858000"/>
          </a:xfrm>
          <a:custGeom>
            <a:avLst/>
            <a:gdLst/>
            <a:ahLst/>
            <a:cxnLst/>
            <a:rect l="l" t="t" r="r" b="b"/>
            <a:pathLst>
              <a:path w="12192000" h="6858000">
                <a:moveTo>
                  <a:pt x="12192000" y="0"/>
                </a:moveTo>
                <a:lnTo>
                  <a:pt x="1168793" y="0"/>
                </a:lnTo>
                <a:lnTo>
                  <a:pt x="0" y="834326"/>
                </a:lnTo>
                <a:lnTo>
                  <a:pt x="0" y="6858000"/>
                </a:lnTo>
                <a:lnTo>
                  <a:pt x="11670360" y="6858000"/>
                </a:lnTo>
                <a:lnTo>
                  <a:pt x="12192000" y="6108966"/>
                </a:lnTo>
                <a:lnTo>
                  <a:pt x="12192000" y="0"/>
                </a:lnTo>
                <a:close/>
              </a:path>
            </a:pathLst>
          </a:custGeom>
          <a:solidFill>
            <a:srgbClr val="FFFFFF"/>
          </a:solidFill>
        </p:spPr>
        <p:txBody>
          <a:bodyPr wrap="square" lIns="0" tIns="0" rIns="0" bIns="0" rtlCol="0"/>
          <a:lstStyle/>
          <a:p>
            <a:endParaRPr sz="1800"/>
          </a:p>
        </p:txBody>
      </p:sp>
      <p:sp>
        <p:nvSpPr>
          <p:cNvPr id="10" name="object 4"/>
          <p:cNvSpPr/>
          <p:nvPr userDrawn="1"/>
        </p:nvSpPr>
        <p:spPr>
          <a:xfrm>
            <a:off x="60975" y="0"/>
            <a:ext cx="6035040" cy="886460"/>
          </a:xfrm>
          <a:custGeom>
            <a:avLst/>
            <a:gdLst/>
            <a:ahLst/>
            <a:cxnLst/>
            <a:rect l="l" t="t" r="r" b="b"/>
            <a:pathLst>
              <a:path w="6035040" h="886460">
                <a:moveTo>
                  <a:pt x="6035014" y="0"/>
                </a:moveTo>
                <a:lnTo>
                  <a:pt x="1299400" y="0"/>
                </a:lnTo>
                <a:lnTo>
                  <a:pt x="0" y="884326"/>
                </a:lnTo>
                <a:lnTo>
                  <a:pt x="4692294" y="886142"/>
                </a:lnTo>
                <a:lnTo>
                  <a:pt x="5385320" y="407657"/>
                </a:lnTo>
                <a:lnTo>
                  <a:pt x="6035014" y="0"/>
                </a:lnTo>
                <a:close/>
              </a:path>
            </a:pathLst>
          </a:custGeom>
          <a:solidFill>
            <a:srgbClr val="009DDF"/>
          </a:solidFill>
        </p:spPr>
        <p:txBody>
          <a:bodyPr wrap="square" lIns="0" tIns="0" rIns="0" bIns="0" rtlCol="0"/>
          <a:lstStyle/>
          <a:p>
            <a:endParaRPr sz="1800"/>
          </a:p>
        </p:txBody>
      </p:sp>
      <p:sp>
        <p:nvSpPr>
          <p:cNvPr id="14" name="object 8"/>
          <p:cNvSpPr txBox="1"/>
          <p:nvPr userDrawn="1"/>
        </p:nvSpPr>
        <p:spPr>
          <a:xfrm>
            <a:off x="9303891" y="5217530"/>
            <a:ext cx="1434795" cy="259045"/>
          </a:xfrm>
          <a:prstGeom prst="rect">
            <a:avLst/>
          </a:prstGeom>
        </p:spPr>
        <p:txBody>
          <a:bodyPr vert="horz" wrap="square" lIns="0" tIns="12700" rIns="0" bIns="0" rtlCol="0">
            <a:spAutoFit/>
          </a:bodyPr>
          <a:lstStyle/>
          <a:p>
            <a:pPr marL="12700">
              <a:lnSpc>
                <a:spcPct val="100000"/>
              </a:lnSpc>
              <a:spcBef>
                <a:spcPts val="100"/>
              </a:spcBef>
            </a:pPr>
            <a:r>
              <a:rPr sz="1600" spc="-5" dirty="0">
                <a:solidFill>
                  <a:srgbClr val="FFFFFF"/>
                </a:solidFill>
                <a:latin typeface="Trebuchet MS" panose="020B0603020202020204" pitchFamily="34" charset="0"/>
                <a:cs typeface="Lato"/>
              </a:rPr>
              <a:t>Ganancia</a:t>
            </a:r>
            <a:r>
              <a:rPr sz="1600" spc="-55" dirty="0">
                <a:solidFill>
                  <a:srgbClr val="FFFFFF"/>
                </a:solidFill>
                <a:latin typeface="Trebuchet MS" panose="020B0603020202020204" pitchFamily="34" charset="0"/>
                <a:cs typeface="Lato"/>
              </a:rPr>
              <a:t> </a:t>
            </a:r>
            <a:r>
              <a:rPr sz="1600" b="1" dirty="0">
                <a:solidFill>
                  <a:srgbClr val="FFFFFF"/>
                </a:solidFill>
                <a:latin typeface="Trebuchet MS" panose="020B0603020202020204" pitchFamily="34" charset="0"/>
                <a:cs typeface="Lato"/>
              </a:rPr>
              <a:t>2019</a:t>
            </a:r>
            <a:endParaRPr sz="1600" dirty="0">
              <a:latin typeface="Trebuchet MS" panose="020B0603020202020204" pitchFamily="34" charset="0"/>
              <a:cs typeface="Lato"/>
            </a:endParaRPr>
          </a:p>
        </p:txBody>
      </p:sp>
      <p:sp>
        <p:nvSpPr>
          <p:cNvPr id="15" name="object 9"/>
          <p:cNvSpPr/>
          <p:nvPr userDrawn="1"/>
        </p:nvSpPr>
        <p:spPr>
          <a:xfrm>
            <a:off x="9975090" y="3693669"/>
            <a:ext cx="1527047" cy="1975103"/>
          </a:xfrm>
          <a:prstGeom prst="rect">
            <a:avLst/>
          </a:prstGeom>
          <a:blipFill>
            <a:blip r:embed="rId2" cstate="print"/>
            <a:stretch>
              <a:fillRect/>
            </a:stretch>
          </a:blipFill>
        </p:spPr>
        <p:txBody>
          <a:bodyPr wrap="square" lIns="0" tIns="0" rIns="0" bIns="0" rtlCol="0"/>
          <a:lstStyle/>
          <a:p>
            <a:endParaRPr sz="1800"/>
          </a:p>
        </p:txBody>
      </p:sp>
      <p:sp>
        <p:nvSpPr>
          <p:cNvPr id="20" name="object 14"/>
          <p:cNvSpPr/>
          <p:nvPr userDrawn="1"/>
        </p:nvSpPr>
        <p:spPr>
          <a:xfrm>
            <a:off x="11373785" y="115343"/>
            <a:ext cx="608025" cy="361805"/>
          </a:xfrm>
          <a:prstGeom prst="rect">
            <a:avLst/>
          </a:prstGeom>
          <a:blipFill>
            <a:blip r:embed="rId3" cstate="print"/>
            <a:stretch>
              <a:fillRect/>
            </a:stretch>
          </a:blipFill>
        </p:spPr>
        <p:txBody>
          <a:bodyPr wrap="square" lIns="0" tIns="0" rIns="0" bIns="0" rtlCol="0"/>
          <a:lstStyle/>
          <a:p>
            <a:endParaRPr sz="1800"/>
          </a:p>
        </p:txBody>
      </p:sp>
      <p:sp>
        <p:nvSpPr>
          <p:cNvPr id="21" name="object 15"/>
          <p:cNvSpPr/>
          <p:nvPr userDrawn="1"/>
        </p:nvSpPr>
        <p:spPr>
          <a:xfrm>
            <a:off x="10133783" y="227004"/>
            <a:ext cx="1014899" cy="211310"/>
          </a:xfrm>
          <a:prstGeom prst="rect">
            <a:avLst/>
          </a:prstGeom>
          <a:blipFill>
            <a:blip r:embed="rId4" cstate="print"/>
            <a:stretch>
              <a:fillRect/>
            </a:stretch>
          </a:blipFill>
        </p:spPr>
        <p:txBody>
          <a:bodyPr wrap="square" lIns="0" tIns="0" rIns="0" bIns="0" rtlCol="0"/>
          <a:lstStyle/>
          <a:p>
            <a:endParaRPr sz="1800"/>
          </a:p>
        </p:txBody>
      </p:sp>
      <p:sp>
        <p:nvSpPr>
          <p:cNvPr id="22" name="object 16"/>
          <p:cNvSpPr txBox="1"/>
          <p:nvPr userDrawn="1"/>
        </p:nvSpPr>
        <p:spPr>
          <a:xfrm>
            <a:off x="9000691" y="2372533"/>
            <a:ext cx="1737995" cy="2987997"/>
          </a:xfrm>
          <a:prstGeom prst="rect">
            <a:avLst/>
          </a:prstGeom>
        </p:spPr>
        <p:txBody>
          <a:bodyPr vert="horz" wrap="square" lIns="0" tIns="12700" rIns="0" bIns="0" rtlCol="0">
            <a:spAutoFit/>
          </a:bodyPr>
          <a:lstStyle/>
          <a:p>
            <a:pPr marL="12700">
              <a:lnSpc>
                <a:spcPct val="100000"/>
              </a:lnSpc>
              <a:spcBef>
                <a:spcPts val="100"/>
              </a:spcBef>
            </a:pPr>
            <a:r>
              <a:rPr sz="6000" b="1" dirty="0">
                <a:solidFill>
                  <a:srgbClr val="FFFFFF"/>
                </a:solidFill>
                <a:latin typeface="Trebuchet MS" panose="020B0603020202020204" pitchFamily="34" charset="0"/>
                <a:cs typeface="Lato"/>
              </a:rPr>
              <a:t>0%</a:t>
            </a:r>
            <a:endParaRPr sz="6000" dirty="0">
              <a:latin typeface="Trebuchet MS" panose="020B0603020202020204" pitchFamily="34" charset="0"/>
              <a:cs typeface="Lato"/>
            </a:endParaRPr>
          </a:p>
          <a:p>
            <a:pPr>
              <a:lnSpc>
                <a:spcPct val="100000"/>
              </a:lnSpc>
              <a:spcBef>
                <a:spcPts val="51"/>
              </a:spcBef>
            </a:pPr>
            <a:endParaRPr sz="7250" dirty="0">
              <a:latin typeface="Trebuchet MS" panose="020B0603020202020204" pitchFamily="34" charset="0"/>
              <a:cs typeface="Lato"/>
            </a:endParaRPr>
          </a:p>
          <a:p>
            <a:pPr marL="229229">
              <a:lnSpc>
                <a:spcPct val="100000"/>
              </a:lnSpc>
            </a:pPr>
            <a:r>
              <a:rPr sz="6000" b="1" dirty="0">
                <a:solidFill>
                  <a:srgbClr val="FFFFFF"/>
                </a:solidFill>
                <a:latin typeface="Trebuchet MS" panose="020B0603020202020204" pitchFamily="34" charset="0"/>
                <a:cs typeface="Lato"/>
              </a:rPr>
              <a:t>60%</a:t>
            </a:r>
            <a:endParaRPr sz="6000" dirty="0">
              <a:latin typeface="Trebuchet MS" panose="020B0603020202020204" pitchFamily="34" charset="0"/>
              <a:cs typeface="Lato"/>
            </a:endParaRPr>
          </a:p>
        </p:txBody>
      </p:sp>
      <p:sp>
        <p:nvSpPr>
          <p:cNvPr id="24" name="Marcador de texto 23"/>
          <p:cNvSpPr>
            <a:spLocks noGrp="1"/>
          </p:cNvSpPr>
          <p:nvPr>
            <p:ph type="body" sz="quarter" idx="10" hasCustomPrompt="1"/>
          </p:nvPr>
        </p:nvSpPr>
        <p:spPr>
          <a:xfrm>
            <a:off x="1052091" y="332661"/>
            <a:ext cx="3657600" cy="460375"/>
          </a:xfrm>
        </p:spPr>
        <p:txBody>
          <a:bodyPr>
            <a:noAutofit/>
          </a:bodyPr>
          <a:lstStyle>
            <a:lvl1pPr marL="0" indent="0">
              <a:buNone/>
              <a:defRPr sz="3000" b="1" baseline="0">
                <a:solidFill>
                  <a:schemeClr val="bg1"/>
                </a:solidFill>
                <a:latin typeface="Arial" panose="020B0604020202020204" pitchFamily="34" charset="0"/>
                <a:cs typeface="Arial" panose="020B0604020202020204" pitchFamily="34" charset="0"/>
              </a:defRPr>
            </a:lvl1pPr>
          </a:lstStyle>
          <a:p>
            <a:pPr lvl="0"/>
            <a:r>
              <a:rPr lang="es-CO" dirty="0"/>
              <a:t>Agregar Texto</a:t>
            </a:r>
          </a:p>
        </p:txBody>
      </p:sp>
    </p:spTree>
    <p:extLst>
      <p:ext uri="{BB962C8B-B14F-4D97-AF65-F5344CB8AC3E}">
        <p14:creationId xmlns:p14="http://schemas.microsoft.com/office/powerpoint/2010/main" val="112564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31" name="object 2"/>
          <p:cNvSpPr txBox="1"/>
          <p:nvPr userDrawn="1"/>
        </p:nvSpPr>
        <p:spPr>
          <a:xfrm>
            <a:off x="8095655" y="2950560"/>
            <a:ext cx="2885440" cy="291106"/>
          </a:xfrm>
          <a:prstGeom prst="rect">
            <a:avLst/>
          </a:prstGeom>
        </p:spPr>
        <p:txBody>
          <a:bodyPr vert="horz" wrap="square" lIns="0" tIns="13971" rIns="0" bIns="0" rtlCol="0">
            <a:spAutoFit/>
          </a:bodyPr>
          <a:lstStyle/>
          <a:p>
            <a:pPr marL="12700">
              <a:lnSpc>
                <a:spcPct val="100000"/>
              </a:lnSpc>
              <a:spcBef>
                <a:spcPts val="111"/>
              </a:spcBef>
              <a:tabLst>
                <a:tab pos="1061693" algn="l"/>
              </a:tabLst>
            </a:pPr>
            <a:r>
              <a:rPr sz="900" dirty="0">
                <a:solidFill>
                  <a:srgbClr val="231F20"/>
                </a:solidFill>
                <a:latin typeface="Myriad Pro"/>
                <a:cs typeface="Myriad Pro"/>
              </a:rPr>
              <a:t>@AgLogistica	Agencia Logística </a:t>
            </a:r>
            <a:r>
              <a:rPr sz="900" spc="5" dirty="0">
                <a:solidFill>
                  <a:srgbClr val="231F20"/>
                </a:solidFill>
                <a:latin typeface="Myriad Pro"/>
                <a:cs typeface="Myriad Pro"/>
              </a:rPr>
              <a:t>de </a:t>
            </a:r>
            <a:r>
              <a:rPr sz="900" dirty="0">
                <a:solidFill>
                  <a:srgbClr val="231F20"/>
                </a:solidFill>
                <a:latin typeface="Myriad Pro"/>
                <a:cs typeface="Myriad Pro"/>
              </a:rPr>
              <a:t>Fuerzas</a:t>
            </a:r>
            <a:r>
              <a:rPr sz="900" spc="-35"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32" name="object 3"/>
          <p:cNvSpPr/>
          <p:nvPr userDrawn="1"/>
        </p:nvSpPr>
        <p:spPr>
          <a:xfrm>
            <a:off x="5793729" y="2953250"/>
            <a:ext cx="221145" cy="221170"/>
          </a:xfrm>
          <a:prstGeom prst="rect">
            <a:avLst/>
          </a:prstGeom>
          <a:blipFill>
            <a:blip r:embed="rId2" cstate="print"/>
            <a:stretch>
              <a:fillRect/>
            </a:stretch>
          </a:blipFill>
        </p:spPr>
        <p:txBody>
          <a:bodyPr wrap="square" lIns="0" tIns="0" rIns="0" bIns="0" rtlCol="0"/>
          <a:lstStyle/>
          <a:p>
            <a:endParaRPr sz="1800"/>
          </a:p>
        </p:txBody>
      </p:sp>
      <p:sp>
        <p:nvSpPr>
          <p:cNvPr id="33" name="object 4"/>
          <p:cNvSpPr txBox="1"/>
          <p:nvPr userDrawn="1"/>
        </p:nvSpPr>
        <p:spPr>
          <a:xfrm>
            <a:off x="6079381" y="2969472"/>
            <a:ext cx="1689100" cy="291106"/>
          </a:xfrm>
          <a:prstGeom prst="rect">
            <a:avLst/>
          </a:prstGeom>
        </p:spPr>
        <p:txBody>
          <a:bodyPr vert="horz" wrap="square" lIns="0" tIns="13971" rIns="0" bIns="0" rtlCol="0">
            <a:spAutoFit/>
          </a:bodyPr>
          <a:lstStyle/>
          <a:p>
            <a:pPr marL="12700">
              <a:lnSpc>
                <a:spcPct val="100000"/>
              </a:lnSpc>
              <a:spcBef>
                <a:spcPts val="111"/>
              </a:spcBef>
            </a:pPr>
            <a:r>
              <a:rPr sz="900" dirty="0">
                <a:solidFill>
                  <a:srgbClr val="231F20"/>
                </a:solidFill>
                <a:latin typeface="Myriad Pro"/>
                <a:cs typeface="Myriad Pro"/>
              </a:rPr>
              <a:t>Agencia Logística Fuerzas</a:t>
            </a:r>
            <a:r>
              <a:rPr sz="900" spc="-31"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34" name="object 5"/>
          <p:cNvSpPr txBox="1"/>
          <p:nvPr userDrawn="1"/>
        </p:nvSpPr>
        <p:spPr>
          <a:xfrm>
            <a:off x="11371903" y="2927875"/>
            <a:ext cx="676275" cy="291106"/>
          </a:xfrm>
          <a:prstGeom prst="rect">
            <a:avLst/>
          </a:prstGeom>
        </p:spPr>
        <p:txBody>
          <a:bodyPr vert="horz" wrap="square" lIns="0" tIns="13971" rIns="0" bIns="0" rtlCol="0">
            <a:spAutoFit/>
          </a:bodyPr>
          <a:lstStyle/>
          <a:p>
            <a:pPr marL="12700">
              <a:lnSpc>
                <a:spcPct val="100000"/>
              </a:lnSpc>
              <a:spcBef>
                <a:spcPts val="111"/>
              </a:spcBef>
            </a:pPr>
            <a:r>
              <a:rPr sz="900" dirty="0">
                <a:solidFill>
                  <a:srgbClr val="231F20"/>
                </a:solidFill>
                <a:latin typeface="Myriad Pro"/>
                <a:cs typeface="Myriad Pro"/>
              </a:rPr>
              <a:t>aglogisticafm</a:t>
            </a:r>
            <a:endParaRPr sz="900" dirty="0">
              <a:latin typeface="Myriad Pro"/>
              <a:cs typeface="Myriad Pro"/>
            </a:endParaRPr>
          </a:p>
        </p:txBody>
      </p:sp>
      <p:sp>
        <p:nvSpPr>
          <p:cNvPr id="35" name="object 6"/>
          <p:cNvSpPr/>
          <p:nvPr userDrawn="1"/>
        </p:nvSpPr>
        <p:spPr>
          <a:xfrm>
            <a:off x="11121811" y="2911561"/>
            <a:ext cx="221183" cy="221284"/>
          </a:xfrm>
          <a:prstGeom prst="rect">
            <a:avLst/>
          </a:prstGeom>
          <a:blipFill>
            <a:blip r:embed="rId3" cstate="print"/>
            <a:stretch>
              <a:fillRect/>
            </a:stretch>
          </a:blipFill>
        </p:spPr>
        <p:txBody>
          <a:bodyPr wrap="square" lIns="0" tIns="0" rIns="0" bIns="0" rtlCol="0"/>
          <a:lstStyle/>
          <a:p>
            <a:endParaRPr sz="1800"/>
          </a:p>
        </p:txBody>
      </p:sp>
      <p:sp>
        <p:nvSpPr>
          <p:cNvPr id="36" name="object 7"/>
          <p:cNvSpPr txBox="1"/>
          <p:nvPr userDrawn="1"/>
        </p:nvSpPr>
        <p:spPr>
          <a:xfrm>
            <a:off x="12033021" y="5373238"/>
            <a:ext cx="76944" cy="1417955"/>
          </a:xfrm>
          <a:prstGeom prst="rect">
            <a:avLst/>
          </a:prstGeom>
        </p:spPr>
        <p:txBody>
          <a:bodyPr vert="vert270" wrap="square" lIns="0" tIns="8891" rIns="0" bIns="0" rtlCol="0">
            <a:spAutoFit/>
          </a:bodyPr>
          <a:lstStyle/>
          <a:p>
            <a:pPr marL="12700">
              <a:lnSpc>
                <a:spcPct val="100000"/>
              </a:lnSpc>
              <a:spcBef>
                <a:spcPts val="71"/>
              </a:spcBef>
            </a:pPr>
            <a:r>
              <a:rPr sz="500" spc="-5" dirty="0">
                <a:solidFill>
                  <a:srgbClr val="231F20"/>
                </a:solidFill>
                <a:latin typeface="Trebuchet MS"/>
                <a:cs typeface="Trebuchet MS"/>
              </a:rPr>
              <a:t>Diseñado por: Comunicaciones </a:t>
            </a:r>
            <a:r>
              <a:rPr sz="500" dirty="0">
                <a:solidFill>
                  <a:srgbClr val="231F20"/>
                </a:solidFill>
                <a:latin typeface="Trebuchet MS"/>
                <a:cs typeface="Trebuchet MS"/>
              </a:rPr>
              <a:t>Estratégicas</a:t>
            </a:r>
            <a:r>
              <a:rPr sz="500" spc="-75" dirty="0">
                <a:solidFill>
                  <a:srgbClr val="231F20"/>
                </a:solidFill>
                <a:latin typeface="Trebuchet MS"/>
                <a:cs typeface="Trebuchet MS"/>
              </a:rPr>
              <a:t> </a:t>
            </a:r>
            <a:r>
              <a:rPr sz="500" dirty="0">
                <a:solidFill>
                  <a:srgbClr val="231F20"/>
                </a:solidFill>
                <a:latin typeface="Trebuchet MS"/>
                <a:cs typeface="Trebuchet MS"/>
              </a:rPr>
              <a:t>ALFM</a:t>
            </a:r>
            <a:endParaRPr sz="500">
              <a:latin typeface="Trebuchet MS"/>
              <a:cs typeface="Trebuchet MS"/>
            </a:endParaRPr>
          </a:p>
        </p:txBody>
      </p:sp>
      <p:sp>
        <p:nvSpPr>
          <p:cNvPr id="37" name="object 8"/>
          <p:cNvSpPr/>
          <p:nvPr userDrawn="1"/>
        </p:nvSpPr>
        <p:spPr>
          <a:xfrm>
            <a:off x="0" y="0"/>
            <a:ext cx="12192000" cy="3558540"/>
          </a:xfrm>
          <a:custGeom>
            <a:avLst/>
            <a:gdLst/>
            <a:ahLst/>
            <a:cxnLst/>
            <a:rect l="l" t="t" r="r" b="b"/>
            <a:pathLst>
              <a:path w="12192000" h="3558540">
                <a:moveTo>
                  <a:pt x="4276153" y="0"/>
                </a:moveTo>
                <a:lnTo>
                  <a:pt x="0" y="0"/>
                </a:lnTo>
                <a:lnTo>
                  <a:pt x="0" y="3558286"/>
                </a:lnTo>
                <a:lnTo>
                  <a:pt x="12192000" y="3558286"/>
                </a:lnTo>
                <a:lnTo>
                  <a:pt x="12192000" y="3256622"/>
                </a:lnTo>
                <a:lnTo>
                  <a:pt x="5610758" y="3256622"/>
                </a:lnTo>
                <a:lnTo>
                  <a:pt x="4276153" y="0"/>
                </a:lnTo>
                <a:close/>
              </a:path>
            </a:pathLst>
          </a:custGeom>
          <a:solidFill>
            <a:srgbClr val="21A8E0"/>
          </a:solidFill>
        </p:spPr>
        <p:txBody>
          <a:bodyPr wrap="square" lIns="0" tIns="0" rIns="0" bIns="0" rtlCol="0"/>
          <a:lstStyle/>
          <a:p>
            <a:endParaRPr sz="1800"/>
          </a:p>
        </p:txBody>
      </p:sp>
      <p:sp>
        <p:nvSpPr>
          <p:cNvPr id="39" name="object 13"/>
          <p:cNvSpPr txBox="1"/>
          <p:nvPr userDrawn="1"/>
        </p:nvSpPr>
        <p:spPr>
          <a:xfrm>
            <a:off x="7025004" y="2577172"/>
            <a:ext cx="3597275" cy="228268"/>
          </a:xfrm>
          <a:prstGeom prst="rect">
            <a:avLst/>
          </a:prstGeom>
        </p:spPr>
        <p:txBody>
          <a:bodyPr vert="horz" wrap="square" lIns="0" tIns="12700" rIns="0" bIns="0" rtlCol="0">
            <a:spAutoFit/>
          </a:bodyPr>
          <a:lstStyle/>
          <a:p>
            <a:pPr marL="12700">
              <a:lnSpc>
                <a:spcPct val="100000"/>
              </a:lnSpc>
              <a:spcBef>
                <a:spcPts val="100"/>
              </a:spcBef>
            </a:pPr>
            <a:r>
              <a:rPr sz="1400" spc="-5" dirty="0">
                <a:solidFill>
                  <a:srgbClr val="231F20"/>
                </a:solidFill>
                <a:latin typeface="Arial Black"/>
                <a:cs typeface="Arial Black"/>
              </a:rPr>
              <a:t>Síguenos </a:t>
            </a:r>
            <a:r>
              <a:rPr sz="1400" dirty="0">
                <a:solidFill>
                  <a:srgbClr val="231F20"/>
                </a:solidFill>
                <a:latin typeface="Arial Black"/>
                <a:cs typeface="Arial Black"/>
              </a:rPr>
              <a:t>en nuestras redes</a:t>
            </a:r>
            <a:r>
              <a:rPr sz="1400" spc="-71" dirty="0">
                <a:solidFill>
                  <a:srgbClr val="231F20"/>
                </a:solidFill>
                <a:latin typeface="Arial Black"/>
                <a:cs typeface="Arial Black"/>
              </a:rPr>
              <a:t> </a:t>
            </a:r>
            <a:r>
              <a:rPr sz="1400" dirty="0">
                <a:solidFill>
                  <a:srgbClr val="231F20"/>
                </a:solidFill>
                <a:latin typeface="Arial Black"/>
                <a:cs typeface="Arial Black"/>
              </a:rPr>
              <a:t>sociales</a:t>
            </a:r>
            <a:endParaRPr sz="1400" dirty="0">
              <a:latin typeface="Arial Black"/>
              <a:cs typeface="Arial Black"/>
            </a:endParaRPr>
          </a:p>
        </p:txBody>
      </p:sp>
      <p:sp>
        <p:nvSpPr>
          <p:cNvPr id="41" name="object 15"/>
          <p:cNvSpPr/>
          <p:nvPr userDrawn="1"/>
        </p:nvSpPr>
        <p:spPr>
          <a:xfrm>
            <a:off x="2385888" y="2206645"/>
            <a:ext cx="1280160" cy="0"/>
          </a:xfrm>
          <a:custGeom>
            <a:avLst/>
            <a:gdLst/>
            <a:ahLst/>
            <a:cxnLst/>
            <a:rect l="l" t="t" r="r" b="b"/>
            <a:pathLst>
              <a:path w="1280160">
                <a:moveTo>
                  <a:pt x="0" y="0"/>
                </a:moveTo>
                <a:lnTo>
                  <a:pt x="1280160" y="0"/>
                </a:lnTo>
              </a:path>
            </a:pathLst>
          </a:custGeom>
          <a:ln w="12700">
            <a:solidFill>
              <a:srgbClr val="FFFFFF"/>
            </a:solidFill>
          </a:ln>
        </p:spPr>
        <p:txBody>
          <a:bodyPr wrap="square" lIns="0" tIns="0" rIns="0" bIns="0" rtlCol="0"/>
          <a:lstStyle/>
          <a:p>
            <a:endParaRPr sz="1800"/>
          </a:p>
        </p:txBody>
      </p:sp>
      <p:sp>
        <p:nvSpPr>
          <p:cNvPr id="42" name="object 16"/>
          <p:cNvSpPr/>
          <p:nvPr userDrawn="1"/>
        </p:nvSpPr>
        <p:spPr>
          <a:xfrm>
            <a:off x="0" y="4543782"/>
            <a:ext cx="12192000" cy="501015"/>
          </a:xfrm>
          <a:custGeom>
            <a:avLst/>
            <a:gdLst/>
            <a:ahLst/>
            <a:cxnLst/>
            <a:rect l="l" t="t" r="r" b="b"/>
            <a:pathLst>
              <a:path w="12192000" h="501014">
                <a:moveTo>
                  <a:pt x="12192000" y="500506"/>
                </a:moveTo>
                <a:lnTo>
                  <a:pt x="0" y="500506"/>
                </a:lnTo>
                <a:lnTo>
                  <a:pt x="0" y="0"/>
                </a:lnTo>
                <a:lnTo>
                  <a:pt x="12192000" y="0"/>
                </a:lnTo>
                <a:lnTo>
                  <a:pt x="12192000" y="500506"/>
                </a:lnTo>
                <a:close/>
              </a:path>
            </a:pathLst>
          </a:custGeom>
          <a:solidFill>
            <a:srgbClr val="FFFFFF">
              <a:alpha val="39999"/>
            </a:srgbClr>
          </a:solidFill>
        </p:spPr>
        <p:txBody>
          <a:bodyPr wrap="square" lIns="0" tIns="0" rIns="0" bIns="0" rtlCol="0"/>
          <a:lstStyle/>
          <a:p>
            <a:endParaRPr sz="1800"/>
          </a:p>
        </p:txBody>
      </p:sp>
      <p:sp>
        <p:nvSpPr>
          <p:cNvPr id="43" name="object 17"/>
          <p:cNvSpPr txBox="1"/>
          <p:nvPr userDrawn="1"/>
        </p:nvSpPr>
        <p:spPr>
          <a:xfrm>
            <a:off x="670050" y="4721722"/>
            <a:ext cx="3062605" cy="320601"/>
          </a:xfrm>
          <a:prstGeom prst="rect">
            <a:avLst/>
          </a:prstGeom>
        </p:spPr>
        <p:txBody>
          <a:bodyPr vert="horz" wrap="square" lIns="0" tIns="12700" rIns="0" bIns="0" rtlCol="0">
            <a:spAutoFit/>
          </a:bodyPr>
          <a:lstStyle/>
          <a:p>
            <a:pPr marL="12700">
              <a:lnSpc>
                <a:spcPct val="100000"/>
              </a:lnSpc>
              <a:spcBef>
                <a:spcPts val="100"/>
              </a:spcBef>
            </a:pPr>
            <a:r>
              <a:rPr sz="1000" b="1" spc="-15" dirty="0">
                <a:solidFill>
                  <a:srgbClr val="FFFFFF"/>
                </a:solidFill>
                <a:latin typeface="Lato"/>
                <a:cs typeface="Lato"/>
              </a:rPr>
              <a:t>¡Trabajamos </a:t>
            </a:r>
            <a:r>
              <a:rPr sz="1000" b="1" dirty="0">
                <a:solidFill>
                  <a:srgbClr val="FFFFFF"/>
                </a:solidFill>
                <a:latin typeface="Lato"/>
                <a:cs typeface="Lato"/>
              </a:rPr>
              <a:t>con </a:t>
            </a:r>
            <a:r>
              <a:rPr sz="1000" b="1" spc="-5" dirty="0">
                <a:solidFill>
                  <a:srgbClr val="FFFFFF"/>
                </a:solidFill>
                <a:latin typeface="Lato"/>
                <a:cs typeface="Lato"/>
              </a:rPr>
              <a:t>orgullo </a:t>
            </a:r>
            <a:r>
              <a:rPr sz="1000" b="1" spc="-11" dirty="0">
                <a:solidFill>
                  <a:srgbClr val="FFFFFF"/>
                </a:solidFill>
                <a:latin typeface="Lato"/>
                <a:cs typeface="Lato"/>
              </a:rPr>
              <a:t>para </a:t>
            </a:r>
            <a:r>
              <a:rPr sz="1000" b="1" dirty="0">
                <a:solidFill>
                  <a:srgbClr val="FFFFFF"/>
                </a:solidFill>
                <a:latin typeface="Lato"/>
                <a:cs typeface="Lato"/>
              </a:rPr>
              <a:t>los Héroes de</a:t>
            </a:r>
            <a:r>
              <a:rPr sz="1000" b="1" spc="-35" dirty="0">
                <a:solidFill>
                  <a:srgbClr val="FFFFFF"/>
                </a:solidFill>
                <a:latin typeface="Lato"/>
                <a:cs typeface="Lato"/>
              </a:rPr>
              <a:t> </a:t>
            </a:r>
            <a:r>
              <a:rPr sz="1000" b="1" spc="-5" dirty="0">
                <a:solidFill>
                  <a:srgbClr val="FFFFFF"/>
                </a:solidFill>
                <a:latin typeface="Lato"/>
                <a:cs typeface="Lato"/>
              </a:rPr>
              <a:t>Colombia!</a:t>
            </a:r>
            <a:endParaRPr sz="1000">
              <a:latin typeface="Lato"/>
              <a:cs typeface="Lato"/>
            </a:endParaRPr>
          </a:p>
        </p:txBody>
      </p:sp>
      <p:sp>
        <p:nvSpPr>
          <p:cNvPr id="44" name="object 23"/>
          <p:cNvSpPr/>
          <p:nvPr userDrawn="1"/>
        </p:nvSpPr>
        <p:spPr>
          <a:xfrm>
            <a:off x="6558249" y="5236799"/>
            <a:ext cx="5634355" cy="1621790"/>
          </a:xfrm>
          <a:custGeom>
            <a:avLst/>
            <a:gdLst/>
            <a:ahLst/>
            <a:cxnLst/>
            <a:rect l="l" t="t" r="r" b="b"/>
            <a:pathLst>
              <a:path w="5634355" h="1621790">
                <a:moveTo>
                  <a:pt x="5633758" y="0"/>
                </a:moveTo>
                <a:lnTo>
                  <a:pt x="0" y="0"/>
                </a:lnTo>
                <a:lnTo>
                  <a:pt x="722058" y="1621193"/>
                </a:lnTo>
                <a:lnTo>
                  <a:pt x="5633758" y="1621193"/>
                </a:lnTo>
                <a:lnTo>
                  <a:pt x="5633758" y="0"/>
                </a:lnTo>
                <a:close/>
              </a:path>
            </a:pathLst>
          </a:custGeom>
          <a:solidFill>
            <a:srgbClr val="21A8E0"/>
          </a:solidFill>
        </p:spPr>
        <p:txBody>
          <a:bodyPr wrap="square" lIns="0" tIns="0" rIns="0" bIns="0" rtlCol="0"/>
          <a:lstStyle/>
          <a:p>
            <a:endParaRPr sz="1800"/>
          </a:p>
        </p:txBody>
      </p:sp>
      <p:sp>
        <p:nvSpPr>
          <p:cNvPr id="45" name="object 24"/>
          <p:cNvSpPr txBox="1"/>
          <p:nvPr userDrawn="1"/>
        </p:nvSpPr>
        <p:spPr>
          <a:xfrm>
            <a:off x="8775856" y="6032940"/>
            <a:ext cx="2442845" cy="228268"/>
          </a:xfrm>
          <a:prstGeom prst="rect">
            <a:avLst/>
          </a:prstGeom>
        </p:spPr>
        <p:txBody>
          <a:bodyPr vert="horz" wrap="square" lIns="0" tIns="12700" rIns="0" bIns="0" rtlCol="0">
            <a:spAutoFit/>
          </a:bodyPr>
          <a:lstStyle/>
          <a:p>
            <a:pPr marL="12700">
              <a:lnSpc>
                <a:spcPct val="100000"/>
              </a:lnSpc>
              <a:spcBef>
                <a:spcPts val="100"/>
              </a:spcBef>
            </a:pPr>
            <a:r>
              <a:rPr lang="es-CO" sz="1400" b="1" spc="-5" dirty="0">
                <a:solidFill>
                  <a:schemeClr val="bg1"/>
                </a:solidFill>
                <a:latin typeface="Microsoft New Tai Lue"/>
                <a:cs typeface="Microsoft New Tai Lue"/>
              </a:rPr>
              <a:t>www.agencialogistica.gov.co</a:t>
            </a:r>
            <a:endParaRPr sz="1400" b="1" dirty="0">
              <a:solidFill>
                <a:schemeClr val="bg1"/>
              </a:solidFill>
              <a:latin typeface="Microsoft New Tai Lue"/>
              <a:cs typeface="Microsoft New Tai Lue"/>
            </a:endParaRPr>
          </a:p>
        </p:txBody>
      </p:sp>
      <p:sp>
        <p:nvSpPr>
          <p:cNvPr id="46" name="object 16"/>
          <p:cNvSpPr/>
          <p:nvPr userDrawn="1"/>
        </p:nvSpPr>
        <p:spPr>
          <a:xfrm>
            <a:off x="3505200" y="5546474"/>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sz="1800"/>
          </a:p>
        </p:txBody>
      </p:sp>
      <p:sp>
        <p:nvSpPr>
          <p:cNvPr id="47" name="object 18"/>
          <p:cNvSpPr/>
          <p:nvPr userDrawn="1"/>
        </p:nvSpPr>
        <p:spPr>
          <a:xfrm>
            <a:off x="177233" y="5574219"/>
            <a:ext cx="242255" cy="242262"/>
          </a:xfrm>
          <a:prstGeom prst="rect">
            <a:avLst/>
          </a:prstGeom>
          <a:blipFill>
            <a:blip r:embed="rId4" cstate="print"/>
            <a:stretch>
              <a:fillRect/>
            </a:stretch>
          </a:blipFill>
        </p:spPr>
        <p:txBody>
          <a:bodyPr wrap="square" lIns="0" tIns="0" rIns="0" bIns="0" rtlCol="0"/>
          <a:lstStyle/>
          <a:p>
            <a:endParaRPr sz="1800"/>
          </a:p>
        </p:txBody>
      </p:sp>
      <p:sp>
        <p:nvSpPr>
          <p:cNvPr id="48" name="object 22"/>
          <p:cNvSpPr txBox="1"/>
          <p:nvPr userDrawn="1"/>
        </p:nvSpPr>
        <p:spPr>
          <a:xfrm>
            <a:off x="4020885" y="5574221"/>
            <a:ext cx="2084071" cy="625171"/>
          </a:xfrm>
          <a:prstGeom prst="rect">
            <a:avLst/>
          </a:prstGeom>
        </p:spPr>
        <p:txBody>
          <a:bodyPr vert="horz" wrap="square" lIns="0" tIns="12700" rIns="0" bIns="0" rtlCol="0">
            <a:spAutoFit/>
          </a:bodyPr>
          <a:lstStyle/>
          <a:p>
            <a:pPr marL="12700">
              <a:lnSpc>
                <a:spcPct val="100000"/>
              </a:lnSpc>
              <a:spcBef>
                <a:spcPts val="100"/>
              </a:spcBef>
            </a:pPr>
            <a:r>
              <a:rPr sz="1000" b="0" spc="-5" dirty="0">
                <a:solidFill>
                  <a:srgbClr val="231F20"/>
                </a:solidFill>
                <a:latin typeface="Trebuchet MS" panose="020B0603020202020204" pitchFamily="34" charset="0"/>
                <a:cs typeface="Arial" panose="020B0604020202020204" pitchFamily="34" charset="0"/>
              </a:rPr>
              <a:t>SEDE</a:t>
            </a:r>
            <a:r>
              <a:rPr sz="1000" b="0" spc="-11" dirty="0">
                <a:solidFill>
                  <a:srgbClr val="231F20"/>
                </a:solidFill>
                <a:latin typeface="Trebuchet MS" panose="020B0603020202020204" pitchFamily="34" charset="0"/>
                <a:cs typeface="Arial" panose="020B0604020202020204" pitchFamily="34" charset="0"/>
              </a:rPr>
              <a:t> </a:t>
            </a:r>
            <a:r>
              <a:rPr sz="1000" b="0" spc="-15" dirty="0">
                <a:solidFill>
                  <a:srgbClr val="231F20"/>
                </a:solidFill>
                <a:latin typeface="Trebuchet MS" panose="020B0603020202020204" pitchFamily="34" charset="0"/>
                <a:cs typeface="Arial" panose="020B0604020202020204" pitchFamily="34" charset="0"/>
              </a:rPr>
              <a:t>PRINCIPAL</a:t>
            </a:r>
            <a:endParaRPr sz="1000" dirty="0">
              <a:latin typeface="Trebuchet MS" panose="020B0603020202020204" pitchFamily="34" charset="0"/>
              <a:cs typeface="Arial" panose="020B0604020202020204" pitchFamily="34" charset="0"/>
            </a:endParaRPr>
          </a:p>
          <a:p>
            <a:pPr marL="12700" marR="5080">
              <a:lnSpc>
                <a:spcPct val="100000"/>
              </a:lnSpc>
            </a:pPr>
            <a:r>
              <a:rPr sz="1000" b="0" dirty="0">
                <a:solidFill>
                  <a:srgbClr val="231F20"/>
                </a:solidFill>
                <a:latin typeface="Trebuchet MS" panose="020B0603020202020204" pitchFamily="34" charset="0"/>
                <a:cs typeface="Arial" panose="020B0604020202020204" pitchFamily="34" charset="0"/>
              </a:rPr>
              <a:t>Dirección: </a:t>
            </a:r>
            <a:r>
              <a:rPr sz="1000" b="0" spc="-5" dirty="0">
                <a:solidFill>
                  <a:srgbClr val="231F20"/>
                </a:solidFill>
                <a:latin typeface="Trebuchet MS" panose="020B0603020202020204" pitchFamily="34" charset="0"/>
                <a:cs typeface="Arial" panose="020B0604020202020204" pitchFamily="34" charset="0"/>
              </a:rPr>
              <a:t>Sede Principal: Calle </a:t>
            </a:r>
            <a:r>
              <a:rPr sz="1000" b="0" dirty="0">
                <a:solidFill>
                  <a:srgbClr val="231F20"/>
                </a:solidFill>
                <a:latin typeface="Trebuchet MS" panose="020B0603020202020204" pitchFamily="34" charset="0"/>
                <a:cs typeface="Arial" panose="020B0604020202020204" pitchFamily="34" charset="0"/>
              </a:rPr>
              <a:t>95 No.  13-08</a:t>
            </a:r>
            <a:endParaRPr sz="1000" dirty="0">
              <a:latin typeface="Trebuchet MS" panose="020B0603020202020204" pitchFamily="34" charset="0"/>
              <a:cs typeface="Arial" panose="020B0604020202020204" pitchFamily="34" charset="0"/>
            </a:endParaRPr>
          </a:p>
          <a:p>
            <a:pPr marL="12700">
              <a:lnSpc>
                <a:spcPct val="100000"/>
              </a:lnSpc>
            </a:pPr>
            <a:r>
              <a:rPr sz="1000" b="0" spc="-5" dirty="0">
                <a:solidFill>
                  <a:srgbClr val="231F20"/>
                </a:solidFill>
                <a:latin typeface="Trebuchet MS" panose="020B0603020202020204" pitchFamily="34" charset="0"/>
                <a:cs typeface="Arial" panose="020B0604020202020204" pitchFamily="34" charset="0"/>
              </a:rPr>
              <a:t>Código Postal </a:t>
            </a:r>
            <a:r>
              <a:rPr sz="1000" b="0" dirty="0">
                <a:solidFill>
                  <a:srgbClr val="231F20"/>
                </a:solidFill>
                <a:latin typeface="Trebuchet MS" panose="020B0603020202020204" pitchFamily="34" charset="0"/>
                <a:cs typeface="Arial" panose="020B0604020202020204" pitchFamily="34" charset="0"/>
              </a:rPr>
              <a:t>110221</a:t>
            </a:r>
            <a:endParaRPr sz="1000" dirty="0">
              <a:latin typeface="Trebuchet MS" panose="020B0603020202020204" pitchFamily="34" charset="0"/>
              <a:cs typeface="Arial" panose="020B0604020202020204" pitchFamily="34" charset="0"/>
            </a:endParaRPr>
          </a:p>
        </p:txBody>
      </p:sp>
      <p:sp>
        <p:nvSpPr>
          <p:cNvPr id="49" name="object 23"/>
          <p:cNvSpPr txBox="1"/>
          <p:nvPr userDrawn="1"/>
        </p:nvSpPr>
        <p:spPr>
          <a:xfrm>
            <a:off x="256784" y="5550841"/>
            <a:ext cx="3166493" cy="751488"/>
          </a:xfrm>
          <a:prstGeom prst="rect">
            <a:avLst/>
          </a:prstGeom>
        </p:spPr>
        <p:txBody>
          <a:bodyPr vert="horz" wrap="square" lIns="0" tIns="12700" rIns="0" bIns="0" rtlCol="0">
            <a:spAutoFit/>
          </a:bodyPr>
          <a:lstStyle/>
          <a:p>
            <a:pPr marL="12700">
              <a:lnSpc>
                <a:spcPct val="100000"/>
              </a:lnSpc>
              <a:spcBef>
                <a:spcPts val="100"/>
              </a:spcBef>
              <a:tabLst>
                <a:tab pos="227960" algn="l"/>
              </a:tabLst>
            </a:pPr>
            <a:r>
              <a:rPr sz="800" b="0" u="dbl"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u="dbl" spc="-11" dirty="0">
                <a:solidFill>
                  <a:srgbClr val="231F20"/>
                </a:solidFill>
                <a:uFill>
                  <a:solidFill>
                    <a:srgbClr val="27AAE1"/>
                  </a:solidFill>
                </a:u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	</a:t>
            </a:r>
            <a:r>
              <a:rPr sz="800" b="0" spc="-25" dirty="0">
                <a:solidFill>
                  <a:srgbClr val="231F20"/>
                </a:solidFill>
                <a:latin typeface="Trebuchet MS" panose="020B0603020202020204" pitchFamily="34" charset="0"/>
                <a:cs typeface="Arial" panose="020B0604020202020204" pitchFamily="34" charset="0"/>
              </a:rPr>
              <a:t>DATOS </a:t>
            </a:r>
            <a:r>
              <a:rPr sz="800" b="0" dirty="0">
                <a:solidFill>
                  <a:srgbClr val="231F20"/>
                </a:solidFill>
                <a:latin typeface="Trebuchet MS" panose="020B0603020202020204" pitchFamily="34" charset="0"/>
                <a:cs typeface="Arial" panose="020B0604020202020204" pitchFamily="34" charset="0"/>
              </a:rPr>
              <a:t>DE</a:t>
            </a:r>
            <a:r>
              <a:rPr sz="800" b="0" spc="20" dirty="0">
                <a:solidFill>
                  <a:srgbClr val="231F20"/>
                </a:solidFill>
                <a:latin typeface="Trebuchet MS" panose="020B0603020202020204" pitchFamily="34" charset="0"/>
                <a:cs typeface="Arial" panose="020B0604020202020204" pitchFamily="34" charset="0"/>
              </a:rPr>
              <a:t> </a:t>
            </a:r>
            <a:r>
              <a:rPr sz="800" b="0" spc="-20" dirty="0">
                <a:solidFill>
                  <a:srgbClr val="231F20"/>
                </a:solidFill>
                <a:latin typeface="Trebuchet MS" panose="020B0603020202020204" pitchFamily="34" charset="0"/>
                <a:cs typeface="Arial" panose="020B0604020202020204" pitchFamily="34" charset="0"/>
              </a:rPr>
              <a:t>CONTACTO</a:t>
            </a:r>
            <a:endParaRPr sz="800" dirty="0">
              <a:latin typeface="Trebuchet MS" panose="020B0603020202020204" pitchFamily="34" charset="0"/>
              <a:cs typeface="Arial" panose="020B0604020202020204" pitchFamily="34" charset="0"/>
            </a:endParaRPr>
          </a:p>
          <a:p>
            <a:pPr marL="228594">
              <a:lnSpc>
                <a:spcPct val="100000"/>
              </a:lnSpc>
            </a:pPr>
            <a:r>
              <a:rPr sz="800" b="0" spc="-5" dirty="0">
                <a:solidFill>
                  <a:srgbClr val="231F20"/>
                </a:solidFill>
                <a:latin typeface="Trebuchet MS" panose="020B0603020202020204" pitchFamily="34" charset="0"/>
                <a:cs typeface="Arial" panose="020B0604020202020204" pitchFamily="34" charset="0"/>
              </a:rPr>
              <a:t>PBX </a:t>
            </a:r>
            <a:r>
              <a:rPr sz="800" b="0" dirty="0">
                <a:solidFill>
                  <a:srgbClr val="231F20"/>
                </a:solidFill>
                <a:latin typeface="Trebuchet MS" panose="020B0603020202020204" pitchFamily="34" charset="0"/>
                <a:cs typeface="Arial" panose="020B0604020202020204" pitchFamily="34" charset="0"/>
              </a:rPr>
              <a:t>(571) 6510420 </a:t>
            </a:r>
            <a:r>
              <a:rPr sz="800" b="0" spc="-5" dirty="0">
                <a:solidFill>
                  <a:srgbClr val="231F20"/>
                </a:solidFill>
                <a:latin typeface="Trebuchet MS" panose="020B0603020202020204" pitchFamily="34" charset="0"/>
                <a:cs typeface="Arial" panose="020B0604020202020204" pitchFamily="34" charset="0"/>
              </a:rPr>
              <a:t>al </a:t>
            </a:r>
            <a:r>
              <a:rPr sz="800" b="0" dirty="0">
                <a:solidFill>
                  <a:srgbClr val="231F20"/>
                </a:solidFill>
                <a:latin typeface="Trebuchet MS" panose="020B0603020202020204" pitchFamily="34" charset="0"/>
                <a:cs typeface="Arial" panose="020B0604020202020204" pitchFamily="34" charset="0"/>
              </a:rPr>
              <a:t>6510449</a:t>
            </a:r>
            <a:r>
              <a:rPr sz="800" b="0" spc="-11"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Bogotá</a:t>
            </a:r>
            <a:endParaRPr sz="800" dirty="0">
              <a:latin typeface="Trebuchet MS" panose="020B0603020202020204" pitchFamily="34" charset="0"/>
              <a:cs typeface="Arial" panose="020B0604020202020204" pitchFamily="34" charset="0"/>
            </a:endParaRPr>
          </a:p>
          <a:p>
            <a:pPr marL="228594" marR="970890">
              <a:lnSpc>
                <a:spcPct val="100000"/>
              </a:lnSpc>
            </a:pPr>
            <a:r>
              <a:rPr sz="800" b="0" spc="-5" dirty="0">
                <a:solidFill>
                  <a:srgbClr val="231F20"/>
                </a:solidFill>
                <a:latin typeface="Trebuchet MS" panose="020B0603020202020204" pitchFamily="34" charset="0"/>
                <a:cs typeface="Arial" panose="020B0604020202020204" pitchFamily="34" charset="0"/>
                <a:hlinkClick r:id="rId5"/>
              </a:rPr>
              <a:t>denuncie@agencialogistica.gov.co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6"/>
              </a:rPr>
              <a:t>contactenos@agencialogistica.gov.co </a:t>
            </a:r>
            <a:r>
              <a:rPr sz="800" b="0" spc="-5" dirty="0">
                <a:solidFill>
                  <a:srgbClr val="231F20"/>
                </a:solidFill>
                <a:latin typeface="Trebuchet MS" panose="020B0603020202020204" pitchFamily="34" charset="0"/>
                <a:cs typeface="Arial" panose="020B0604020202020204" pitchFamily="34" charset="0"/>
              </a:rPr>
              <a:t> </a:t>
            </a:r>
            <a:r>
              <a:rPr sz="800" b="0" spc="-5" dirty="0">
                <a:solidFill>
                  <a:srgbClr val="231F20"/>
                </a:solidFill>
                <a:latin typeface="Trebuchet MS" panose="020B0603020202020204" pitchFamily="34" charset="0"/>
                <a:cs typeface="Arial" panose="020B0604020202020204" pitchFamily="34" charset="0"/>
                <a:hlinkClick r:id="rId7"/>
              </a:rPr>
              <a:t>notiﬁcaciones@agencialogistica.gov.co</a:t>
            </a:r>
            <a:endParaRPr sz="800" dirty="0">
              <a:latin typeface="Trebuchet MS" panose="020B0603020202020204" pitchFamily="34" charset="0"/>
              <a:cs typeface="Arial" panose="020B0604020202020204" pitchFamily="34" charset="0"/>
            </a:endParaRPr>
          </a:p>
          <a:p>
            <a:pPr marL="228594">
              <a:lnSpc>
                <a:spcPct val="100000"/>
              </a:lnSpc>
            </a:pPr>
            <a:r>
              <a:rPr sz="800" b="0" spc="-5" dirty="0">
                <a:solidFill>
                  <a:srgbClr val="231F20"/>
                </a:solidFill>
                <a:latin typeface="Trebuchet MS" panose="020B0603020202020204" pitchFamily="34" charset="0"/>
                <a:cs typeface="Arial" panose="020B0604020202020204" pitchFamily="34" charset="0"/>
              </a:rPr>
              <a:t>Horario </a:t>
            </a:r>
            <a:r>
              <a:rPr sz="800" b="0" dirty="0">
                <a:solidFill>
                  <a:srgbClr val="231F20"/>
                </a:solidFill>
                <a:latin typeface="Trebuchet MS" panose="020B0603020202020204" pitchFamily="34" charset="0"/>
                <a:cs typeface="Arial" panose="020B0604020202020204" pitchFamily="34" charset="0"/>
              </a:rPr>
              <a:t>de </a:t>
            </a:r>
            <a:r>
              <a:rPr sz="800" b="0" spc="-5" dirty="0">
                <a:solidFill>
                  <a:srgbClr val="231F20"/>
                </a:solidFill>
                <a:latin typeface="Trebuchet MS" panose="020B0603020202020204" pitchFamily="34" charset="0"/>
                <a:cs typeface="Arial" panose="020B0604020202020204" pitchFamily="34" charset="0"/>
              </a:rPr>
              <a:t>Atención: Lunes </a:t>
            </a:r>
            <a:r>
              <a:rPr sz="800" b="0" dirty="0">
                <a:solidFill>
                  <a:srgbClr val="231F20"/>
                </a:solidFill>
                <a:latin typeface="Trebuchet MS" panose="020B0603020202020204" pitchFamily="34" charset="0"/>
                <a:cs typeface="Arial" panose="020B0604020202020204" pitchFamily="34" charset="0"/>
              </a:rPr>
              <a:t>a </a:t>
            </a:r>
            <a:r>
              <a:rPr sz="800" b="0" spc="-5" dirty="0">
                <a:solidFill>
                  <a:srgbClr val="231F20"/>
                </a:solidFill>
                <a:latin typeface="Trebuchet MS" panose="020B0603020202020204" pitchFamily="34" charset="0"/>
                <a:cs typeface="Arial" panose="020B0604020202020204" pitchFamily="34" charset="0"/>
              </a:rPr>
              <a:t>Viernes </a:t>
            </a:r>
            <a:r>
              <a:rPr sz="800" b="0" dirty="0">
                <a:solidFill>
                  <a:srgbClr val="231F20"/>
                </a:solidFill>
                <a:latin typeface="Trebuchet MS" panose="020B0603020202020204" pitchFamily="34" charset="0"/>
                <a:cs typeface="Arial" panose="020B0604020202020204" pitchFamily="34" charset="0"/>
              </a:rPr>
              <a:t>de 7:30 </a:t>
            </a:r>
            <a:r>
              <a:rPr sz="800" b="0" spc="-5" dirty="0">
                <a:solidFill>
                  <a:srgbClr val="231F20"/>
                </a:solidFill>
                <a:latin typeface="Trebuchet MS" panose="020B0603020202020204" pitchFamily="34" charset="0"/>
                <a:cs typeface="Arial" panose="020B0604020202020204" pitchFamily="34" charset="0"/>
              </a:rPr>
              <a:t>a.m. </a:t>
            </a:r>
            <a:r>
              <a:rPr sz="800" b="0" dirty="0">
                <a:solidFill>
                  <a:srgbClr val="231F20"/>
                </a:solidFill>
                <a:latin typeface="Trebuchet MS" panose="020B0603020202020204" pitchFamily="34" charset="0"/>
                <a:cs typeface="Arial" panose="020B0604020202020204" pitchFamily="34" charset="0"/>
              </a:rPr>
              <a:t>a 4:30</a:t>
            </a:r>
            <a:r>
              <a:rPr sz="800" b="0" spc="-65" dirty="0">
                <a:solidFill>
                  <a:srgbClr val="231F20"/>
                </a:solidFill>
                <a:latin typeface="Trebuchet MS" panose="020B0603020202020204" pitchFamily="34" charset="0"/>
                <a:cs typeface="Arial" panose="020B0604020202020204" pitchFamily="34" charset="0"/>
              </a:rPr>
              <a:t> </a:t>
            </a:r>
            <a:r>
              <a:rPr sz="800" b="0" dirty="0">
                <a:solidFill>
                  <a:srgbClr val="231F20"/>
                </a:solidFill>
                <a:latin typeface="Trebuchet MS" panose="020B0603020202020204" pitchFamily="34" charset="0"/>
                <a:cs typeface="Arial" panose="020B0604020202020204" pitchFamily="34" charset="0"/>
              </a:rPr>
              <a:t>p.m.</a:t>
            </a:r>
            <a:endParaRPr sz="800" dirty="0">
              <a:latin typeface="Trebuchet MS" panose="020B0603020202020204" pitchFamily="34" charset="0"/>
              <a:cs typeface="Arial" panose="020B0604020202020204" pitchFamily="34" charset="0"/>
            </a:endParaRPr>
          </a:p>
        </p:txBody>
      </p:sp>
      <p:sp>
        <p:nvSpPr>
          <p:cNvPr id="50" name="object 33"/>
          <p:cNvSpPr/>
          <p:nvPr userDrawn="1"/>
        </p:nvSpPr>
        <p:spPr>
          <a:xfrm>
            <a:off x="250239" y="5627981"/>
            <a:ext cx="96520" cy="135255"/>
          </a:xfrm>
          <a:custGeom>
            <a:avLst/>
            <a:gdLst/>
            <a:ahLst/>
            <a:cxnLst/>
            <a:rect l="l" t="t" r="r" b="b"/>
            <a:pathLst>
              <a:path w="96520" h="135254">
                <a:moveTo>
                  <a:pt x="96253" y="134747"/>
                </a:moveTo>
                <a:lnTo>
                  <a:pt x="0" y="134747"/>
                </a:lnTo>
                <a:lnTo>
                  <a:pt x="0" y="0"/>
                </a:lnTo>
                <a:lnTo>
                  <a:pt x="96253" y="0"/>
                </a:lnTo>
                <a:lnTo>
                  <a:pt x="96253" y="134747"/>
                </a:lnTo>
                <a:close/>
              </a:path>
            </a:pathLst>
          </a:custGeom>
          <a:ln w="3810">
            <a:solidFill>
              <a:srgbClr val="27AAE1"/>
            </a:solidFill>
          </a:ln>
        </p:spPr>
        <p:txBody>
          <a:bodyPr wrap="square" lIns="0" tIns="0" rIns="0" bIns="0" rtlCol="0"/>
          <a:lstStyle/>
          <a:p>
            <a:endParaRPr sz="1800"/>
          </a:p>
        </p:txBody>
      </p:sp>
      <p:sp>
        <p:nvSpPr>
          <p:cNvPr id="51" name="object 34"/>
          <p:cNvSpPr/>
          <p:nvPr userDrawn="1"/>
        </p:nvSpPr>
        <p:spPr>
          <a:xfrm>
            <a:off x="270290" y="5721820"/>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sz="1800"/>
          </a:p>
        </p:txBody>
      </p:sp>
      <p:sp>
        <p:nvSpPr>
          <p:cNvPr id="52" name="object 35"/>
          <p:cNvSpPr/>
          <p:nvPr userDrawn="1"/>
        </p:nvSpPr>
        <p:spPr>
          <a:xfrm>
            <a:off x="271090" y="5736256"/>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sz="1800"/>
          </a:p>
        </p:txBody>
      </p:sp>
      <p:sp>
        <p:nvSpPr>
          <p:cNvPr id="53" name="object 36"/>
          <p:cNvSpPr/>
          <p:nvPr userDrawn="1"/>
        </p:nvSpPr>
        <p:spPr>
          <a:xfrm>
            <a:off x="3660961" y="5567470"/>
            <a:ext cx="242255" cy="242265"/>
          </a:xfrm>
          <a:prstGeom prst="rect">
            <a:avLst/>
          </a:prstGeom>
          <a:blipFill>
            <a:blip r:embed="rId8" cstate="print"/>
            <a:stretch>
              <a:fillRect/>
            </a:stretch>
          </a:blipFill>
        </p:spPr>
        <p:txBody>
          <a:bodyPr wrap="square" lIns="0" tIns="0" rIns="0" bIns="0" rtlCol="0"/>
          <a:lstStyle/>
          <a:p>
            <a:endParaRPr sz="1800"/>
          </a:p>
        </p:txBody>
      </p:sp>
      <p:sp>
        <p:nvSpPr>
          <p:cNvPr id="54" name="bk object 16"/>
          <p:cNvSpPr/>
          <p:nvPr userDrawn="1"/>
        </p:nvSpPr>
        <p:spPr>
          <a:xfrm>
            <a:off x="5452304" y="2869960"/>
            <a:ext cx="6739891" cy="386715"/>
          </a:xfrm>
          <a:custGeom>
            <a:avLst/>
            <a:gdLst/>
            <a:ahLst/>
            <a:cxnLst/>
            <a:rect l="l" t="t" r="r" b="b"/>
            <a:pathLst>
              <a:path w="6739890" h="386714">
                <a:moveTo>
                  <a:pt x="6739699" y="0"/>
                </a:moveTo>
                <a:lnTo>
                  <a:pt x="0" y="0"/>
                </a:lnTo>
                <a:lnTo>
                  <a:pt x="158457" y="386651"/>
                </a:lnTo>
                <a:lnTo>
                  <a:pt x="6739699" y="386651"/>
                </a:lnTo>
                <a:lnTo>
                  <a:pt x="6739699" y="0"/>
                </a:lnTo>
                <a:close/>
              </a:path>
            </a:pathLst>
          </a:custGeom>
          <a:solidFill>
            <a:srgbClr val="FBB040"/>
          </a:solidFill>
        </p:spPr>
        <p:txBody>
          <a:bodyPr wrap="square" lIns="0" tIns="0" rIns="0" bIns="0" rtlCol="0"/>
          <a:lstStyle/>
          <a:p>
            <a:endParaRPr sz="1800"/>
          </a:p>
        </p:txBody>
      </p:sp>
      <p:sp>
        <p:nvSpPr>
          <p:cNvPr id="55" name="bk object 17"/>
          <p:cNvSpPr/>
          <p:nvPr userDrawn="1"/>
        </p:nvSpPr>
        <p:spPr>
          <a:xfrm>
            <a:off x="0" y="3562008"/>
            <a:ext cx="12192000" cy="1674799"/>
          </a:xfrm>
          <a:prstGeom prst="rect">
            <a:avLst/>
          </a:prstGeom>
          <a:blipFill>
            <a:blip r:embed="rId9" cstate="print"/>
            <a:stretch>
              <a:fillRect/>
            </a:stretch>
          </a:blipFill>
        </p:spPr>
        <p:txBody>
          <a:bodyPr wrap="square" lIns="0" tIns="0" rIns="0" bIns="0" rtlCol="0"/>
          <a:lstStyle/>
          <a:p>
            <a:endParaRPr sz="1800"/>
          </a:p>
        </p:txBody>
      </p:sp>
      <p:sp>
        <p:nvSpPr>
          <p:cNvPr id="56" name="bk object 18"/>
          <p:cNvSpPr/>
          <p:nvPr userDrawn="1"/>
        </p:nvSpPr>
        <p:spPr>
          <a:xfrm>
            <a:off x="10463994" y="224121"/>
            <a:ext cx="1404607" cy="843365"/>
          </a:xfrm>
          <a:prstGeom prst="rect">
            <a:avLst/>
          </a:prstGeom>
          <a:blipFill>
            <a:blip r:embed="rId10" cstate="print"/>
            <a:stretch>
              <a:fillRect/>
            </a:stretch>
          </a:blipFill>
        </p:spPr>
        <p:txBody>
          <a:bodyPr wrap="square" lIns="0" tIns="0" rIns="0" bIns="0" rtlCol="0"/>
          <a:lstStyle/>
          <a:p>
            <a:endParaRPr sz="1800"/>
          </a:p>
        </p:txBody>
      </p:sp>
      <p:sp>
        <p:nvSpPr>
          <p:cNvPr id="57" name="bk object 19"/>
          <p:cNvSpPr/>
          <p:nvPr userDrawn="1"/>
        </p:nvSpPr>
        <p:spPr>
          <a:xfrm>
            <a:off x="4770895" y="460692"/>
            <a:ext cx="1790700" cy="372262"/>
          </a:xfrm>
          <a:prstGeom prst="rect">
            <a:avLst/>
          </a:prstGeom>
          <a:blipFill>
            <a:blip r:embed="rId11" cstate="print"/>
            <a:stretch>
              <a:fillRect/>
            </a:stretch>
          </a:blipFill>
        </p:spPr>
        <p:txBody>
          <a:bodyPr wrap="square" lIns="0" tIns="0" rIns="0" bIns="0" rtlCol="0"/>
          <a:lstStyle/>
          <a:p>
            <a:endParaRPr sz="1800"/>
          </a:p>
        </p:txBody>
      </p:sp>
      <p:sp>
        <p:nvSpPr>
          <p:cNvPr id="58" name="bk object 20"/>
          <p:cNvSpPr/>
          <p:nvPr userDrawn="1"/>
        </p:nvSpPr>
        <p:spPr>
          <a:xfrm>
            <a:off x="8898340" y="2949026"/>
            <a:ext cx="188193" cy="188226"/>
          </a:xfrm>
          <a:prstGeom prst="rect">
            <a:avLst/>
          </a:prstGeom>
          <a:blipFill>
            <a:blip r:embed="rId12" cstate="print"/>
            <a:stretch>
              <a:fillRect/>
            </a:stretch>
          </a:blipFill>
        </p:spPr>
        <p:txBody>
          <a:bodyPr wrap="square" lIns="0" tIns="0" rIns="0" bIns="0" rtlCol="0"/>
          <a:lstStyle/>
          <a:p>
            <a:endParaRPr sz="1800"/>
          </a:p>
        </p:txBody>
      </p:sp>
      <p:sp>
        <p:nvSpPr>
          <p:cNvPr id="59" name="bk object 21"/>
          <p:cNvSpPr/>
          <p:nvPr userDrawn="1"/>
        </p:nvSpPr>
        <p:spPr>
          <a:xfrm>
            <a:off x="7859630" y="2934267"/>
            <a:ext cx="217719" cy="218058"/>
          </a:xfrm>
          <a:prstGeom prst="rect">
            <a:avLst/>
          </a:prstGeom>
          <a:blipFill>
            <a:blip r:embed="rId13" cstate="print"/>
            <a:stretch>
              <a:fillRect/>
            </a:stretch>
          </a:blipFill>
        </p:spPr>
        <p:txBody>
          <a:bodyPr wrap="square" lIns="0" tIns="0" rIns="0" bIns="0" rtlCol="0"/>
          <a:lstStyle/>
          <a:p>
            <a:endParaRPr sz="1800"/>
          </a:p>
        </p:txBody>
      </p:sp>
      <p:sp>
        <p:nvSpPr>
          <p:cNvPr id="65" name="object 2"/>
          <p:cNvSpPr txBox="1"/>
          <p:nvPr userDrawn="1"/>
        </p:nvSpPr>
        <p:spPr>
          <a:xfrm>
            <a:off x="8091640" y="2934516"/>
            <a:ext cx="2885440" cy="291106"/>
          </a:xfrm>
          <a:prstGeom prst="rect">
            <a:avLst/>
          </a:prstGeom>
        </p:spPr>
        <p:txBody>
          <a:bodyPr vert="horz" wrap="square" lIns="0" tIns="13971" rIns="0" bIns="0" rtlCol="0">
            <a:spAutoFit/>
          </a:bodyPr>
          <a:lstStyle/>
          <a:p>
            <a:pPr marL="12700">
              <a:lnSpc>
                <a:spcPct val="100000"/>
              </a:lnSpc>
              <a:spcBef>
                <a:spcPts val="111"/>
              </a:spcBef>
              <a:tabLst>
                <a:tab pos="1061693" algn="l"/>
              </a:tabLst>
            </a:pPr>
            <a:r>
              <a:rPr sz="900" dirty="0">
                <a:solidFill>
                  <a:srgbClr val="231F20"/>
                </a:solidFill>
                <a:latin typeface="Myriad Pro"/>
                <a:cs typeface="Myriad Pro"/>
              </a:rPr>
              <a:t>@AgLogistica	Agencia Logística </a:t>
            </a:r>
            <a:r>
              <a:rPr sz="900" spc="5" dirty="0">
                <a:solidFill>
                  <a:srgbClr val="231F20"/>
                </a:solidFill>
                <a:latin typeface="Myriad Pro"/>
                <a:cs typeface="Myriad Pro"/>
              </a:rPr>
              <a:t>de </a:t>
            </a:r>
            <a:r>
              <a:rPr sz="900" dirty="0">
                <a:solidFill>
                  <a:srgbClr val="231F20"/>
                </a:solidFill>
                <a:latin typeface="Myriad Pro"/>
                <a:cs typeface="Myriad Pro"/>
              </a:rPr>
              <a:t>Fuerzas</a:t>
            </a:r>
            <a:r>
              <a:rPr sz="900" spc="-35"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66" name="object 3"/>
          <p:cNvSpPr/>
          <p:nvPr userDrawn="1"/>
        </p:nvSpPr>
        <p:spPr>
          <a:xfrm>
            <a:off x="5789714" y="2937206"/>
            <a:ext cx="221145" cy="221170"/>
          </a:xfrm>
          <a:prstGeom prst="rect">
            <a:avLst/>
          </a:prstGeom>
          <a:blipFill>
            <a:blip r:embed="rId2" cstate="print"/>
            <a:stretch>
              <a:fillRect/>
            </a:stretch>
          </a:blipFill>
        </p:spPr>
        <p:txBody>
          <a:bodyPr wrap="square" lIns="0" tIns="0" rIns="0" bIns="0" rtlCol="0"/>
          <a:lstStyle/>
          <a:p>
            <a:endParaRPr sz="1800"/>
          </a:p>
        </p:txBody>
      </p:sp>
      <p:sp>
        <p:nvSpPr>
          <p:cNvPr id="67" name="object 4"/>
          <p:cNvSpPr txBox="1"/>
          <p:nvPr userDrawn="1"/>
        </p:nvSpPr>
        <p:spPr>
          <a:xfrm>
            <a:off x="6075367" y="2953428"/>
            <a:ext cx="1689100" cy="291106"/>
          </a:xfrm>
          <a:prstGeom prst="rect">
            <a:avLst/>
          </a:prstGeom>
        </p:spPr>
        <p:txBody>
          <a:bodyPr vert="horz" wrap="square" lIns="0" tIns="13971" rIns="0" bIns="0" rtlCol="0">
            <a:spAutoFit/>
          </a:bodyPr>
          <a:lstStyle/>
          <a:p>
            <a:pPr marL="12700">
              <a:lnSpc>
                <a:spcPct val="100000"/>
              </a:lnSpc>
              <a:spcBef>
                <a:spcPts val="111"/>
              </a:spcBef>
            </a:pPr>
            <a:r>
              <a:rPr sz="900" dirty="0">
                <a:solidFill>
                  <a:srgbClr val="231F20"/>
                </a:solidFill>
                <a:latin typeface="Myriad Pro"/>
                <a:cs typeface="Myriad Pro"/>
              </a:rPr>
              <a:t>Agencia Logística Fuerzas</a:t>
            </a:r>
            <a:r>
              <a:rPr sz="900" spc="-31" dirty="0">
                <a:solidFill>
                  <a:srgbClr val="231F20"/>
                </a:solidFill>
                <a:latin typeface="Myriad Pro"/>
                <a:cs typeface="Myriad Pro"/>
              </a:rPr>
              <a:t> </a:t>
            </a:r>
            <a:r>
              <a:rPr sz="900" dirty="0">
                <a:solidFill>
                  <a:srgbClr val="231F20"/>
                </a:solidFill>
                <a:latin typeface="Myriad Pro"/>
                <a:cs typeface="Myriad Pro"/>
              </a:rPr>
              <a:t>Militares</a:t>
            </a:r>
            <a:endParaRPr sz="900" dirty="0">
              <a:latin typeface="Myriad Pro"/>
              <a:cs typeface="Myriad Pro"/>
            </a:endParaRPr>
          </a:p>
        </p:txBody>
      </p:sp>
      <p:sp>
        <p:nvSpPr>
          <p:cNvPr id="68" name="object 5"/>
          <p:cNvSpPr txBox="1"/>
          <p:nvPr userDrawn="1"/>
        </p:nvSpPr>
        <p:spPr>
          <a:xfrm>
            <a:off x="11367889" y="2911831"/>
            <a:ext cx="676275" cy="291106"/>
          </a:xfrm>
          <a:prstGeom prst="rect">
            <a:avLst/>
          </a:prstGeom>
        </p:spPr>
        <p:txBody>
          <a:bodyPr vert="horz" wrap="square" lIns="0" tIns="13971" rIns="0" bIns="0" rtlCol="0">
            <a:spAutoFit/>
          </a:bodyPr>
          <a:lstStyle/>
          <a:p>
            <a:pPr marL="12700">
              <a:lnSpc>
                <a:spcPct val="100000"/>
              </a:lnSpc>
              <a:spcBef>
                <a:spcPts val="111"/>
              </a:spcBef>
            </a:pPr>
            <a:r>
              <a:rPr sz="900" dirty="0">
                <a:solidFill>
                  <a:srgbClr val="231F20"/>
                </a:solidFill>
                <a:latin typeface="Myriad Pro"/>
                <a:cs typeface="Myriad Pro"/>
              </a:rPr>
              <a:t>aglogisticafm</a:t>
            </a:r>
            <a:endParaRPr sz="900" dirty="0">
              <a:latin typeface="Myriad Pro"/>
              <a:cs typeface="Myriad Pro"/>
            </a:endParaRPr>
          </a:p>
        </p:txBody>
      </p:sp>
      <p:sp>
        <p:nvSpPr>
          <p:cNvPr id="69" name="object 6"/>
          <p:cNvSpPr/>
          <p:nvPr userDrawn="1"/>
        </p:nvSpPr>
        <p:spPr>
          <a:xfrm>
            <a:off x="11117798" y="2895517"/>
            <a:ext cx="221183" cy="221284"/>
          </a:xfrm>
          <a:prstGeom prst="rect">
            <a:avLst/>
          </a:prstGeom>
          <a:blipFill>
            <a:blip r:embed="rId3" cstate="print"/>
            <a:stretch>
              <a:fillRect/>
            </a:stretch>
          </a:blipFill>
        </p:spPr>
        <p:txBody>
          <a:bodyPr wrap="square" lIns="0" tIns="0" rIns="0" bIns="0" rtlCol="0"/>
          <a:lstStyle/>
          <a:p>
            <a:endParaRPr sz="1800"/>
          </a:p>
        </p:txBody>
      </p:sp>
      <p:sp>
        <p:nvSpPr>
          <p:cNvPr id="74" name="Marcador de texto 73"/>
          <p:cNvSpPr>
            <a:spLocks noGrp="1"/>
          </p:cNvSpPr>
          <p:nvPr>
            <p:ph type="body" sz="quarter" idx="10" hasCustomPrompt="1"/>
          </p:nvPr>
        </p:nvSpPr>
        <p:spPr>
          <a:xfrm>
            <a:off x="814829" y="1447268"/>
            <a:ext cx="3372160" cy="704850"/>
          </a:xfrm>
        </p:spPr>
        <p:txBody>
          <a:bodyPr>
            <a:normAutofit/>
          </a:bodyPr>
          <a:lstStyle>
            <a:lvl1pPr marL="0" indent="0">
              <a:buNone/>
              <a:defRPr lang="es-CO" sz="1800" b="0" i="0" dirty="0" smtClean="0">
                <a:solidFill>
                  <a:schemeClr val="tx1"/>
                </a:solidFill>
                <a:latin typeface="Arial Black"/>
                <a:ea typeface="+mj-ea"/>
                <a:cs typeface="Arial Black"/>
              </a:defRPr>
            </a:lvl1pPr>
          </a:lstStyle>
          <a:p>
            <a:pPr lvl="0"/>
            <a:r>
              <a:rPr lang="es-CO" dirty="0"/>
              <a:t>Gracias por la atención prestada</a:t>
            </a:r>
          </a:p>
        </p:txBody>
      </p:sp>
      <p:sp>
        <p:nvSpPr>
          <p:cNvPr id="76" name="Marcador de texto 75"/>
          <p:cNvSpPr>
            <a:spLocks noGrp="1"/>
          </p:cNvSpPr>
          <p:nvPr>
            <p:ph type="body" sz="quarter" idx="11"/>
          </p:nvPr>
        </p:nvSpPr>
        <p:spPr>
          <a:xfrm>
            <a:off x="1588251" y="2261173"/>
            <a:ext cx="2598739" cy="255140"/>
          </a:xfrm>
        </p:spPr>
        <p:txBody>
          <a:bodyPr>
            <a:normAutofit/>
          </a:bodyPr>
          <a:lstStyle>
            <a:lvl1pPr marL="0" indent="0">
              <a:buNone/>
              <a:defRPr sz="1000">
                <a:solidFill>
                  <a:schemeClr val="bg1"/>
                </a:solidFill>
                <a:latin typeface="Lato" panose="020F0502020204030203"/>
              </a:defRPr>
            </a:lvl1pPr>
          </a:lstStyle>
          <a:p>
            <a:pPr lvl="0"/>
            <a:endParaRPr lang="es-CO" dirty="0"/>
          </a:p>
        </p:txBody>
      </p:sp>
    </p:spTree>
    <p:extLst>
      <p:ext uri="{BB962C8B-B14F-4D97-AF65-F5344CB8AC3E}">
        <p14:creationId xmlns:p14="http://schemas.microsoft.com/office/powerpoint/2010/main" val="155936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F53AC7-4413-42EF-B83B-90C9FA588DD7}" type="datetimeFigureOut">
              <a:rPr lang="es-CO" smtClean="0"/>
              <a:t>12/04/2021</a:t>
            </a:fld>
            <a:endParaRPr lang="es-CO"/>
          </a:p>
        </p:txBody>
      </p:sp>
      <p:sp>
        <p:nvSpPr>
          <p:cNvPr id="5" name="Marcador de pie de página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89CAF3-E714-489E-8296-F76DA8FB4E98}" type="slidenum">
              <a:rPr lang="es-CO" smtClean="0"/>
              <a:t>‹Nº›</a:t>
            </a:fld>
            <a:endParaRPr lang="es-CO"/>
          </a:p>
        </p:txBody>
      </p:sp>
    </p:spTree>
    <p:extLst>
      <p:ext uri="{BB962C8B-B14F-4D97-AF65-F5344CB8AC3E}">
        <p14:creationId xmlns:p14="http://schemas.microsoft.com/office/powerpoint/2010/main" val="76261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agencialogistica.gov.co/" TargetMode="External"/><Relationship Id="rId13"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hyperlink" Target="mailto:noti&#64257;caciones@agencialogistica.gov.co" TargetMode="External"/><Relationship Id="rId2" Type="http://schemas.openxmlformats.org/officeDocument/2006/relationships/image" Target="../media/image29.jpeg"/><Relationship Id="rId16" Type="http://schemas.openxmlformats.org/officeDocument/2006/relationships/image" Target="../media/image39.png"/><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hyperlink" Target="mailto:contactenos@agencialogistica.gov.co" TargetMode="External"/><Relationship Id="rId5" Type="http://schemas.openxmlformats.org/officeDocument/2006/relationships/image" Target="../media/image32.png"/><Relationship Id="rId15" Type="http://schemas.openxmlformats.org/officeDocument/2006/relationships/image" Target="../media/image38.jpeg"/><Relationship Id="rId10" Type="http://schemas.openxmlformats.org/officeDocument/2006/relationships/hyperlink" Target="mailto:denuncie@agencialogistica.gov.co" TargetMode="External"/><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tiff"/><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558273"/>
            <a:ext cx="12192000" cy="1674787"/>
          </a:xfrm>
          <a:prstGeom prst="rect">
            <a:avLst/>
          </a:prstGeom>
          <a:blipFill>
            <a:blip r:embed="rId2"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grpSp>
        <p:nvGrpSpPr>
          <p:cNvPr id="29" name="Grupo 28"/>
          <p:cNvGrpSpPr/>
          <p:nvPr/>
        </p:nvGrpSpPr>
        <p:grpSpPr>
          <a:xfrm>
            <a:off x="0" y="0"/>
            <a:ext cx="12192006" cy="5041074"/>
            <a:chOff x="0" y="0"/>
            <a:chExt cx="12192006" cy="5041074"/>
          </a:xfrm>
        </p:grpSpPr>
        <p:sp>
          <p:nvSpPr>
            <p:cNvPr id="15" name="object 15"/>
            <p:cNvSpPr/>
            <p:nvPr/>
          </p:nvSpPr>
          <p:spPr>
            <a:xfrm>
              <a:off x="6" y="0"/>
              <a:ext cx="12192000" cy="3558540"/>
            </a:xfrm>
            <a:custGeom>
              <a:avLst/>
              <a:gdLst/>
              <a:ahLst/>
              <a:cxnLst/>
              <a:rect l="l" t="t" r="r" b="b"/>
              <a:pathLst>
                <a:path w="12192000" h="3558540">
                  <a:moveTo>
                    <a:pt x="4276153" y="0"/>
                  </a:moveTo>
                  <a:lnTo>
                    <a:pt x="0" y="0"/>
                  </a:lnTo>
                  <a:lnTo>
                    <a:pt x="0" y="3558273"/>
                  </a:lnTo>
                  <a:lnTo>
                    <a:pt x="12192000" y="3558273"/>
                  </a:lnTo>
                  <a:lnTo>
                    <a:pt x="12192000" y="3256622"/>
                  </a:lnTo>
                  <a:lnTo>
                    <a:pt x="5610758" y="3256622"/>
                  </a:lnTo>
                  <a:lnTo>
                    <a:pt x="4276153" y="0"/>
                  </a:lnTo>
                  <a:close/>
                </a:path>
              </a:pathLst>
            </a:custGeom>
            <a:solidFill>
              <a:srgbClr val="21A8E0"/>
            </a:solidFill>
          </p:spPr>
          <p:txBody>
            <a:bodyPr wrap="square" lIns="0" tIns="0" rIns="0" bIns="0" rtlCol="0"/>
            <a:lstStyle/>
            <a:p>
              <a:endParaRPr>
                <a:solidFill>
                  <a:prstClr val="black"/>
                </a:solidFill>
              </a:endParaRPr>
            </a:p>
          </p:txBody>
        </p:sp>
        <p:sp>
          <p:nvSpPr>
            <p:cNvPr id="31" name="object 31"/>
            <p:cNvSpPr/>
            <p:nvPr/>
          </p:nvSpPr>
          <p:spPr>
            <a:xfrm>
              <a:off x="0" y="4540059"/>
              <a:ext cx="12192000" cy="501015"/>
            </a:xfrm>
            <a:custGeom>
              <a:avLst/>
              <a:gdLst/>
              <a:ahLst/>
              <a:cxnLst/>
              <a:rect l="l" t="t" r="r" b="b"/>
              <a:pathLst>
                <a:path w="12192000" h="501014">
                  <a:moveTo>
                    <a:pt x="12192000" y="500506"/>
                  </a:moveTo>
                  <a:lnTo>
                    <a:pt x="0" y="500506"/>
                  </a:lnTo>
                  <a:lnTo>
                    <a:pt x="0" y="0"/>
                  </a:lnTo>
                  <a:lnTo>
                    <a:pt x="12192000" y="0"/>
                  </a:lnTo>
                  <a:lnTo>
                    <a:pt x="12192000" y="500506"/>
                  </a:lnTo>
                  <a:close/>
                </a:path>
              </a:pathLst>
            </a:custGeom>
            <a:solidFill>
              <a:srgbClr val="FFFFFF">
                <a:alpha val="39999"/>
              </a:srgbClr>
            </a:solidFill>
          </p:spPr>
          <p:txBody>
            <a:bodyPr wrap="square" lIns="0" tIns="0" rIns="0" bIns="0" rtlCol="0"/>
            <a:lstStyle/>
            <a:p>
              <a:endParaRPr>
                <a:solidFill>
                  <a:prstClr val="black"/>
                </a:solidFill>
              </a:endParaRPr>
            </a:p>
          </p:txBody>
        </p:sp>
      </p:grpSp>
      <p:sp>
        <p:nvSpPr>
          <p:cNvPr id="3" name="object 3"/>
          <p:cNvSpPr/>
          <p:nvPr/>
        </p:nvSpPr>
        <p:spPr>
          <a:xfrm>
            <a:off x="10463993" y="194983"/>
            <a:ext cx="1404607" cy="84337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5" name="object 5"/>
          <p:cNvSpPr/>
          <p:nvPr/>
        </p:nvSpPr>
        <p:spPr>
          <a:xfrm>
            <a:off x="4945298" y="6635494"/>
            <a:ext cx="137147" cy="137147"/>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6" name="object 6"/>
          <p:cNvSpPr txBox="1"/>
          <p:nvPr/>
        </p:nvSpPr>
        <p:spPr>
          <a:xfrm>
            <a:off x="5121535" y="6631898"/>
            <a:ext cx="1344930" cy="127000"/>
          </a:xfrm>
          <a:prstGeom prst="rect">
            <a:avLst/>
          </a:prstGeom>
        </p:spPr>
        <p:txBody>
          <a:bodyPr vert="horz" wrap="square" lIns="0" tIns="13970" rIns="0" bIns="0" rtlCol="0">
            <a:spAutoFit/>
          </a:bodyPr>
          <a:lstStyle/>
          <a:p>
            <a:pPr marL="12700">
              <a:spcBef>
                <a:spcPts val="110"/>
              </a:spcBef>
            </a:pPr>
            <a:r>
              <a:rPr sz="650" dirty="0">
                <a:solidFill>
                  <a:srgbClr val="231F20"/>
                </a:solidFill>
                <a:latin typeface="Myriad Pro"/>
                <a:cs typeface="Myriad Pro"/>
              </a:rPr>
              <a:t>Agencia Logística </a:t>
            </a:r>
            <a:r>
              <a:rPr sz="650" spc="5" dirty="0">
                <a:solidFill>
                  <a:srgbClr val="231F20"/>
                </a:solidFill>
                <a:latin typeface="Myriad Pro"/>
                <a:cs typeface="Myriad Pro"/>
              </a:rPr>
              <a:t>de </a:t>
            </a:r>
            <a:r>
              <a:rPr sz="650" dirty="0">
                <a:solidFill>
                  <a:srgbClr val="231F20"/>
                </a:solidFill>
                <a:latin typeface="Myriad Pro"/>
                <a:cs typeface="Myriad Pro"/>
              </a:rPr>
              <a:t>Fuerzas</a:t>
            </a:r>
            <a:r>
              <a:rPr sz="650" spc="20" dirty="0">
                <a:solidFill>
                  <a:srgbClr val="231F20"/>
                </a:solidFill>
                <a:latin typeface="Myriad Pro"/>
                <a:cs typeface="Myriad Pro"/>
              </a:rPr>
              <a:t> </a:t>
            </a:r>
            <a:r>
              <a:rPr sz="650" dirty="0">
                <a:solidFill>
                  <a:srgbClr val="231F20"/>
                </a:solidFill>
                <a:latin typeface="Myriad Pro"/>
                <a:cs typeface="Myriad Pro"/>
              </a:rPr>
              <a:t>Militares</a:t>
            </a:r>
            <a:endParaRPr sz="650">
              <a:solidFill>
                <a:prstClr val="black"/>
              </a:solidFill>
              <a:latin typeface="Myriad Pro"/>
              <a:cs typeface="Myriad Pro"/>
            </a:endParaRPr>
          </a:p>
        </p:txBody>
      </p:sp>
      <p:sp>
        <p:nvSpPr>
          <p:cNvPr id="7" name="object 7"/>
          <p:cNvSpPr/>
          <p:nvPr/>
        </p:nvSpPr>
        <p:spPr>
          <a:xfrm>
            <a:off x="4188479" y="6624736"/>
            <a:ext cx="158907" cy="158889"/>
          </a:xfrm>
          <a:prstGeom prst="rect">
            <a:avLst/>
          </a:prstGeom>
          <a:blipFill>
            <a:blip r:embed="rId5"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8" name="object 8"/>
          <p:cNvSpPr txBox="1"/>
          <p:nvPr/>
        </p:nvSpPr>
        <p:spPr>
          <a:xfrm>
            <a:off x="4357029" y="6633163"/>
            <a:ext cx="495300" cy="127000"/>
          </a:xfrm>
          <a:prstGeom prst="rect">
            <a:avLst/>
          </a:prstGeom>
        </p:spPr>
        <p:txBody>
          <a:bodyPr vert="horz" wrap="square" lIns="0" tIns="13970" rIns="0" bIns="0" rtlCol="0">
            <a:spAutoFit/>
          </a:bodyPr>
          <a:lstStyle/>
          <a:p>
            <a:pPr marL="12700">
              <a:spcBef>
                <a:spcPts val="110"/>
              </a:spcBef>
            </a:pPr>
            <a:r>
              <a:rPr sz="650" dirty="0">
                <a:solidFill>
                  <a:srgbClr val="231F20"/>
                </a:solidFill>
                <a:latin typeface="Myriad Pro"/>
                <a:cs typeface="Myriad Pro"/>
              </a:rPr>
              <a:t>@AgLogistica</a:t>
            </a:r>
            <a:endParaRPr sz="650">
              <a:solidFill>
                <a:prstClr val="black"/>
              </a:solidFill>
              <a:latin typeface="Myriad Pro"/>
              <a:cs typeface="Myriad Pro"/>
            </a:endParaRPr>
          </a:p>
        </p:txBody>
      </p:sp>
      <p:sp>
        <p:nvSpPr>
          <p:cNvPr id="9" name="object 9"/>
          <p:cNvSpPr/>
          <p:nvPr/>
        </p:nvSpPr>
        <p:spPr>
          <a:xfrm>
            <a:off x="2683188" y="6638573"/>
            <a:ext cx="161137" cy="161163"/>
          </a:xfrm>
          <a:prstGeom prst="rect">
            <a:avLst/>
          </a:prstGeom>
          <a:blipFill>
            <a:blip r:embed="rId6"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10" name="object 10"/>
          <p:cNvSpPr txBox="1"/>
          <p:nvPr/>
        </p:nvSpPr>
        <p:spPr>
          <a:xfrm>
            <a:off x="2887885" y="6646966"/>
            <a:ext cx="1237615" cy="127000"/>
          </a:xfrm>
          <a:prstGeom prst="rect">
            <a:avLst/>
          </a:prstGeom>
        </p:spPr>
        <p:txBody>
          <a:bodyPr vert="horz" wrap="square" lIns="0" tIns="13970" rIns="0" bIns="0" rtlCol="0">
            <a:spAutoFit/>
          </a:bodyPr>
          <a:lstStyle/>
          <a:p>
            <a:pPr marL="12700">
              <a:spcBef>
                <a:spcPts val="110"/>
              </a:spcBef>
            </a:pPr>
            <a:r>
              <a:rPr sz="650" dirty="0">
                <a:solidFill>
                  <a:srgbClr val="231F20"/>
                </a:solidFill>
                <a:latin typeface="Myriad Pro"/>
                <a:cs typeface="Myriad Pro"/>
              </a:rPr>
              <a:t>Agencia Logística Fuerzas</a:t>
            </a:r>
            <a:r>
              <a:rPr sz="650" spc="20" dirty="0">
                <a:solidFill>
                  <a:srgbClr val="231F20"/>
                </a:solidFill>
                <a:latin typeface="Myriad Pro"/>
                <a:cs typeface="Myriad Pro"/>
              </a:rPr>
              <a:t> </a:t>
            </a:r>
            <a:r>
              <a:rPr sz="650" dirty="0">
                <a:solidFill>
                  <a:srgbClr val="231F20"/>
                </a:solidFill>
                <a:latin typeface="Myriad Pro"/>
                <a:cs typeface="Myriad Pro"/>
              </a:rPr>
              <a:t>Militares</a:t>
            </a:r>
            <a:endParaRPr sz="650">
              <a:solidFill>
                <a:prstClr val="black"/>
              </a:solidFill>
              <a:latin typeface="Myriad Pro"/>
              <a:cs typeface="Myriad Pro"/>
            </a:endParaRPr>
          </a:p>
        </p:txBody>
      </p:sp>
      <p:sp>
        <p:nvSpPr>
          <p:cNvPr id="11" name="object 11"/>
          <p:cNvSpPr txBox="1"/>
          <p:nvPr/>
        </p:nvSpPr>
        <p:spPr>
          <a:xfrm>
            <a:off x="6744253" y="6616656"/>
            <a:ext cx="499745" cy="127000"/>
          </a:xfrm>
          <a:prstGeom prst="rect">
            <a:avLst/>
          </a:prstGeom>
        </p:spPr>
        <p:txBody>
          <a:bodyPr vert="horz" wrap="square" lIns="0" tIns="13970" rIns="0" bIns="0" rtlCol="0">
            <a:spAutoFit/>
          </a:bodyPr>
          <a:lstStyle/>
          <a:p>
            <a:pPr marL="12700">
              <a:spcBef>
                <a:spcPts val="110"/>
              </a:spcBef>
            </a:pPr>
            <a:r>
              <a:rPr sz="650" spc="5" dirty="0">
                <a:solidFill>
                  <a:srgbClr val="231F20"/>
                </a:solidFill>
                <a:latin typeface="Myriad Pro"/>
                <a:cs typeface="Myriad Pro"/>
              </a:rPr>
              <a:t>aglo</a:t>
            </a:r>
            <a:r>
              <a:rPr sz="650" dirty="0">
                <a:solidFill>
                  <a:srgbClr val="231F20"/>
                </a:solidFill>
                <a:latin typeface="Myriad Pro"/>
                <a:cs typeface="Myriad Pro"/>
              </a:rPr>
              <a:t>g</a:t>
            </a:r>
            <a:r>
              <a:rPr sz="650" spc="5" dirty="0">
                <a:solidFill>
                  <a:srgbClr val="231F20"/>
                </a:solidFill>
                <a:latin typeface="Myriad Pro"/>
                <a:cs typeface="Myriad Pro"/>
              </a:rPr>
              <a:t>isticafm</a:t>
            </a:r>
            <a:endParaRPr sz="650">
              <a:solidFill>
                <a:prstClr val="black"/>
              </a:solidFill>
              <a:latin typeface="Myriad Pro"/>
              <a:cs typeface="Myriad Pro"/>
            </a:endParaRPr>
          </a:p>
        </p:txBody>
      </p:sp>
      <p:sp>
        <p:nvSpPr>
          <p:cNvPr id="12" name="object 12"/>
          <p:cNvSpPr/>
          <p:nvPr/>
        </p:nvSpPr>
        <p:spPr>
          <a:xfrm>
            <a:off x="6565434" y="6608188"/>
            <a:ext cx="161163" cy="161239"/>
          </a:xfrm>
          <a:prstGeom prst="rect">
            <a:avLst/>
          </a:prstGeom>
          <a:blipFill>
            <a:blip r:embed="rId7"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13" name="object 13"/>
          <p:cNvSpPr txBox="1"/>
          <p:nvPr/>
        </p:nvSpPr>
        <p:spPr>
          <a:xfrm>
            <a:off x="7335340" y="6584565"/>
            <a:ext cx="1621155" cy="166712"/>
          </a:xfrm>
          <a:prstGeom prst="rect">
            <a:avLst/>
          </a:prstGeom>
        </p:spPr>
        <p:txBody>
          <a:bodyPr vert="horz" wrap="square" lIns="0" tIns="12700" rIns="0" bIns="0" rtlCol="0">
            <a:spAutoFit/>
          </a:bodyPr>
          <a:lstStyle/>
          <a:p>
            <a:pPr marL="12700">
              <a:spcBef>
                <a:spcPts val="100"/>
              </a:spcBef>
            </a:pPr>
            <a:r>
              <a:rPr sz="1000" u="sng" dirty="0">
                <a:solidFill>
                  <a:prstClr val="black"/>
                </a:solidFill>
                <a:latin typeface="Microsoft New Tai Lue"/>
                <a:cs typeface="Microsoft New Tai Lue"/>
                <a:hlinkClick r:id="rId8"/>
              </a:rPr>
              <a:t>www.agencialogistica.gov.co</a:t>
            </a:r>
            <a:endParaRPr sz="1000" u="sng" dirty="0">
              <a:solidFill>
                <a:prstClr val="black"/>
              </a:solidFill>
              <a:latin typeface="Microsoft New Tai Lue"/>
              <a:cs typeface="Microsoft New Tai Lue"/>
            </a:endParaRPr>
          </a:p>
        </p:txBody>
      </p:sp>
      <p:sp>
        <p:nvSpPr>
          <p:cNvPr id="14" name="object 14"/>
          <p:cNvSpPr txBox="1"/>
          <p:nvPr/>
        </p:nvSpPr>
        <p:spPr>
          <a:xfrm>
            <a:off x="12033014" y="5344115"/>
            <a:ext cx="99695" cy="1417955"/>
          </a:xfrm>
          <a:prstGeom prst="rect">
            <a:avLst/>
          </a:prstGeom>
        </p:spPr>
        <p:txBody>
          <a:bodyPr vert="vert270" wrap="square" lIns="0" tIns="8890" rIns="0" bIns="0" rtlCol="0">
            <a:spAutoFit/>
          </a:bodyPr>
          <a:lstStyle/>
          <a:p>
            <a:pPr marL="12700">
              <a:spcBef>
                <a:spcPts val="70"/>
              </a:spcBef>
            </a:pPr>
            <a:r>
              <a:rPr sz="500" spc="-5" dirty="0">
                <a:solidFill>
                  <a:srgbClr val="231F20"/>
                </a:solidFill>
                <a:latin typeface="Trebuchet MS"/>
                <a:cs typeface="Trebuchet MS"/>
              </a:rPr>
              <a:t>Diseñado por: Comunicaciones </a:t>
            </a:r>
            <a:r>
              <a:rPr sz="500" dirty="0">
                <a:solidFill>
                  <a:srgbClr val="231F20"/>
                </a:solidFill>
                <a:latin typeface="Trebuchet MS"/>
                <a:cs typeface="Trebuchet MS"/>
              </a:rPr>
              <a:t>Estratégicas</a:t>
            </a:r>
            <a:r>
              <a:rPr sz="500" spc="-75" dirty="0">
                <a:solidFill>
                  <a:srgbClr val="231F20"/>
                </a:solidFill>
                <a:latin typeface="Trebuchet MS"/>
                <a:cs typeface="Trebuchet MS"/>
              </a:rPr>
              <a:t> </a:t>
            </a:r>
            <a:r>
              <a:rPr sz="500" dirty="0">
                <a:solidFill>
                  <a:srgbClr val="231F20"/>
                </a:solidFill>
                <a:latin typeface="Trebuchet MS"/>
                <a:cs typeface="Trebuchet MS"/>
              </a:rPr>
              <a:t>ALFM</a:t>
            </a:r>
            <a:endParaRPr sz="500">
              <a:solidFill>
                <a:prstClr val="black"/>
              </a:solidFill>
              <a:latin typeface="Trebuchet MS"/>
              <a:cs typeface="Trebuchet MS"/>
            </a:endParaRPr>
          </a:p>
        </p:txBody>
      </p:sp>
      <p:sp>
        <p:nvSpPr>
          <p:cNvPr id="16" name="object 16"/>
          <p:cNvSpPr/>
          <p:nvPr/>
        </p:nvSpPr>
        <p:spPr>
          <a:xfrm>
            <a:off x="4463851" y="5499125"/>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a:solidFill>
                <a:prstClr val="black"/>
              </a:solidFill>
            </a:endParaRPr>
          </a:p>
        </p:txBody>
      </p:sp>
      <p:sp>
        <p:nvSpPr>
          <p:cNvPr id="17" name="object 17"/>
          <p:cNvSpPr/>
          <p:nvPr/>
        </p:nvSpPr>
        <p:spPr>
          <a:xfrm>
            <a:off x="8412844" y="5499125"/>
            <a:ext cx="0" cy="860425"/>
          </a:xfrm>
          <a:custGeom>
            <a:avLst/>
            <a:gdLst/>
            <a:ahLst/>
            <a:cxnLst/>
            <a:rect l="l" t="t" r="r" b="b"/>
            <a:pathLst>
              <a:path h="860425">
                <a:moveTo>
                  <a:pt x="0" y="0"/>
                </a:moveTo>
                <a:lnTo>
                  <a:pt x="0" y="860107"/>
                </a:lnTo>
              </a:path>
            </a:pathLst>
          </a:custGeom>
          <a:ln w="12700">
            <a:solidFill>
              <a:srgbClr val="27AAE1"/>
            </a:solidFill>
          </a:ln>
        </p:spPr>
        <p:txBody>
          <a:bodyPr wrap="square" lIns="0" tIns="0" rIns="0" bIns="0" rtlCol="0"/>
          <a:lstStyle/>
          <a:p>
            <a:endParaRPr>
              <a:solidFill>
                <a:prstClr val="black"/>
              </a:solidFill>
            </a:endParaRPr>
          </a:p>
        </p:txBody>
      </p:sp>
      <p:sp>
        <p:nvSpPr>
          <p:cNvPr id="18" name="object 18"/>
          <p:cNvSpPr/>
          <p:nvPr/>
        </p:nvSpPr>
        <p:spPr>
          <a:xfrm>
            <a:off x="563199" y="5482220"/>
            <a:ext cx="242255" cy="242262"/>
          </a:xfrm>
          <a:prstGeom prst="rect">
            <a:avLst/>
          </a:prstGeom>
          <a:blipFill>
            <a:blip r:embed="rId9"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22" name="object 22"/>
          <p:cNvSpPr txBox="1"/>
          <p:nvPr/>
        </p:nvSpPr>
        <p:spPr>
          <a:xfrm>
            <a:off x="5321646" y="5499521"/>
            <a:ext cx="2084070" cy="635000"/>
          </a:xfrm>
          <a:prstGeom prst="rect">
            <a:avLst/>
          </a:prstGeom>
        </p:spPr>
        <p:txBody>
          <a:bodyPr vert="horz" wrap="square" lIns="0" tIns="12700" rIns="0" bIns="0" rtlCol="0">
            <a:spAutoFit/>
          </a:bodyPr>
          <a:lstStyle/>
          <a:p>
            <a:pPr marL="12700">
              <a:spcBef>
                <a:spcPts val="100"/>
              </a:spcBef>
            </a:pPr>
            <a:r>
              <a:rPr sz="1000" spc="-5" dirty="0">
                <a:solidFill>
                  <a:srgbClr val="231F20"/>
                </a:solidFill>
                <a:latin typeface="Trebuchet MS" panose="020B0603020202020204" pitchFamily="34" charset="0"/>
                <a:cs typeface="Arial" panose="020B0604020202020204" pitchFamily="34" charset="0"/>
              </a:rPr>
              <a:t>SEDE</a:t>
            </a:r>
            <a:r>
              <a:rPr sz="1000" spc="-10" dirty="0">
                <a:solidFill>
                  <a:srgbClr val="231F20"/>
                </a:solidFill>
                <a:latin typeface="Trebuchet MS" panose="020B0603020202020204" pitchFamily="34" charset="0"/>
                <a:cs typeface="Arial" panose="020B0604020202020204" pitchFamily="34" charset="0"/>
              </a:rPr>
              <a:t> </a:t>
            </a:r>
            <a:r>
              <a:rPr sz="1000" spc="-15" dirty="0">
                <a:solidFill>
                  <a:srgbClr val="231F20"/>
                </a:solidFill>
                <a:latin typeface="Trebuchet MS" panose="020B0603020202020204" pitchFamily="34" charset="0"/>
                <a:cs typeface="Arial" panose="020B0604020202020204" pitchFamily="34" charset="0"/>
              </a:rPr>
              <a:t>PRINCIPAL</a:t>
            </a:r>
            <a:endParaRPr sz="1000" dirty="0">
              <a:solidFill>
                <a:prstClr val="black"/>
              </a:solidFill>
              <a:latin typeface="Trebuchet MS" panose="020B0603020202020204" pitchFamily="34" charset="0"/>
              <a:cs typeface="Arial" panose="020B0604020202020204" pitchFamily="34" charset="0"/>
            </a:endParaRPr>
          </a:p>
          <a:p>
            <a:pPr marL="12700" marR="5080"/>
            <a:r>
              <a:rPr sz="1000" dirty="0">
                <a:solidFill>
                  <a:srgbClr val="231F20"/>
                </a:solidFill>
                <a:latin typeface="Trebuchet MS" panose="020B0603020202020204" pitchFamily="34" charset="0"/>
                <a:cs typeface="Arial" panose="020B0604020202020204" pitchFamily="34" charset="0"/>
              </a:rPr>
              <a:t>Dirección: </a:t>
            </a:r>
            <a:r>
              <a:rPr sz="1000" spc="-5" dirty="0">
                <a:solidFill>
                  <a:srgbClr val="231F20"/>
                </a:solidFill>
                <a:latin typeface="Trebuchet MS" panose="020B0603020202020204" pitchFamily="34" charset="0"/>
                <a:cs typeface="Arial" panose="020B0604020202020204" pitchFamily="34" charset="0"/>
              </a:rPr>
              <a:t>Sede Principal: Calle </a:t>
            </a:r>
            <a:r>
              <a:rPr sz="1000" dirty="0">
                <a:solidFill>
                  <a:srgbClr val="231F20"/>
                </a:solidFill>
                <a:latin typeface="Trebuchet MS" panose="020B0603020202020204" pitchFamily="34" charset="0"/>
                <a:cs typeface="Arial" panose="020B0604020202020204" pitchFamily="34" charset="0"/>
              </a:rPr>
              <a:t>95 No.  13-08</a:t>
            </a:r>
            <a:endParaRPr sz="1000" dirty="0">
              <a:solidFill>
                <a:prstClr val="black"/>
              </a:solidFill>
              <a:latin typeface="Trebuchet MS" panose="020B0603020202020204" pitchFamily="34" charset="0"/>
              <a:cs typeface="Arial" panose="020B0604020202020204" pitchFamily="34" charset="0"/>
            </a:endParaRPr>
          </a:p>
          <a:p>
            <a:pPr marL="12700"/>
            <a:r>
              <a:rPr sz="1000" spc="-5" dirty="0">
                <a:solidFill>
                  <a:srgbClr val="231F20"/>
                </a:solidFill>
                <a:latin typeface="Trebuchet MS" panose="020B0603020202020204" pitchFamily="34" charset="0"/>
                <a:cs typeface="Arial" panose="020B0604020202020204" pitchFamily="34" charset="0"/>
              </a:rPr>
              <a:t>Código Postal </a:t>
            </a:r>
            <a:r>
              <a:rPr sz="1000" dirty="0">
                <a:solidFill>
                  <a:srgbClr val="231F20"/>
                </a:solidFill>
                <a:latin typeface="Trebuchet MS" panose="020B0603020202020204" pitchFamily="34" charset="0"/>
                <a:cs typeface="Arial" panose="020B0604020202020204" pitchFamily="34" charset="0"/>
              </a:rPr>
              <a:t>110221</a:t>
            </a:r>
            <a:endParaRPr sz="1000" dirty="0">
              <a:solidFill>
                <a:prstClr val="black"/>
              </a:solidFill>
              <a:latin typeface="Trebuchet MS" panose="020B0603020202020204" pitchFamily="34" charset="0"/>
              <a:cs typeface="Arial" panose="020B0604020202020204" pitchFamily="34" charset="0"/>
            </a:endParaRPr>
          </a:p>
        </p:txBody>
      </p:sp>
      <p:sp>
        <p:nvSpPr>
          <p:cNvPr id="23" name="object 23"/>
          <p:cNvSpPr txBox="1"/>
          <p:nvPr/>
        </p:nvSpPr>
        <p:spPr>
          <a:xfrm>
            <a:off x="642751" y="5458842"/>
            <a:ext cx="3166493" cy="751488"/>
          </a:xfrm>
          <a:prstGeom prst="rect">
            <a:avLst/>
          </a:prstGeom>
        </p:spPr>
        <p:txBody>
          <a:bodyPr vert="horz" wrap="square" lIns="0" tIns="12700" rIns="0" bIns="0" rtlCol="0">
            <a:spAutoFit/>
          </a:bodyPr>
          <a:lstStyle/>
          <a:p>
            <a:pPr marL="12700">
              <a:spcBef>
                <a:spcPts val="100"/>
              </a:spcBef>
              <a:tabLst>
                <a:tab pos="227965" algn="l"/>
              </a:tabLst>
            </a:pPr>
            <a:r>
              <a:rPr sz="800" u="dbl" dirty="0">
                <a:solidFill>
                  <a:srgbClr val="231F20"/>
                </a:solidFill>
                <a:uFill>
                  <a:solidFill>
                    <a:srgbClr val="27AAE1"/>
                  </a:solidFill>
                </a:uFill>
                <a:latin typeface="Trebuchet MS" panose="020B0603020202020204" pitchFamily="34" charset="0"/>
                <a:cs typeface="Arial" panose="020B0604020202020204" pitchFamily="34" charset="0"/>
              </a:rPr>
              <a:t>  </a:t>
            </a:r>
            <a:r>
              <a:rPr sz="800" u="dbl" spc="-10" dirty="0">
                <a:solidFill>
                  <a:srgbClr val="231F20"/>
                </a:solidFill>
                <a:uFill>
                  <a:solidFill>
                    <a:srgbClr val="27AAE1"/>
                  </a:solidFill>
                </a:uFill>
                <a:latin typeface="Trebuchet MS" panose="020B0603020202020204" pitchFamily="34" charset="0"/>
                <a:cs typeface="Arial" panose="020B0604020202020204" pitchFamily="34" charset="0"/>
              </a:rPr>
              <a:t> </a:t>
            </a:r>
            <a:r>
              <a:rPr sz="800" dirty="0">
                <a:solidFill>
                  <a:srgbClr val="231F20"/>
                </a:solidFill>
                <a:latin typeface="Trebuchet MS" panose="020B0603020202020204" pitchFamily="34" charset="0"/>
                <a:cs typeface="Arial" panose="020B0604020202020204" pitchFamily="34" charset="0"/>
              </a:rPr>
              <a:t>	</a:t>
            </a:r>
            <a:r>
              <a:rPr sz="800" spc="-25" dirty="0">
                <a:solidFill>
                  <a:srgbClr val="231F20"/>
                </a:solidFill>
                <a:latin typeface="Trebuchet MS" panose="020B0603020202020204" pitchFamily="34" charset="0"/>
                <a:cs typeface="Arial" panose="020B0604020202020204" pitchFamily="34" charset="0"/>
              </a:rPr>
              <a:t>DATOS </a:t>
            </a:r>
            <a:r>
              <a:rPr sz="800" dirty="0">
                <a:solidFill>
                  <a:srgbClr val="231F20"/>
                </a:solidFill>
                <a:latin typeface="Trebuchet MS" panose="020B0603020202020204" pitchFamily="34" charset="0"/>
                <a:cs typeface="Arial" panose="020B0604020202020204" pitchFamily="34" charset="0"/>
              </a:rPr>
              <a:t>DE</a:t>
            </a:r>
            <a:r>
              <a:rPr sz="800" spc="20" dirty="0">
                <a:solidFill>
                  <a:srgbClr val="231F20"/>
                </a:solidFill>
                <a:latin typeface="Trebuchet MS" panose="020B0603020202020204" pitchFamily="34" charset="0"/>
                <a:cs typeface="Arial" panose="020B0604020202020204" pitchFamily="34" charset="0"/>
              </a:rPr>
              <a:t> </a:t>
            </a:r>
            <a:r>
              <a:rPr sz="800" spc="-20" dirty="0">
                <a:solidFill>
                  <a:srgbClr val="231F20"/>
                </a:solidFill>
                <a:latin typeface="Trebuchet MS" panose="020B0603020202020204" pitchFamily="34" charset="0"/>
                <a:cs typeface="Arial" panose="020B0604020202020204" pitchFamily="34" charset="0"/>
              </a:rPr>
              <a:t>CONTACTO</a:t>
            </a:r>
            <a:endParaRPr sz="800" dirty="0">
              <a:solidFill>
                <a:prstClr val="black"/>
              </a:solidFill>
              <a:latin typeface="Trebuchet MS" panose="020B0603020202020204" pitchFamily="34" charset="0"/>
              <a:cs typeface="Arial" panose="020B0604020202020204" pitchFamily="34" charset="0"/>
            </a:endParaRPr>
          </a:p>
          <a:p>
            <a:pPr marL="228600"/>
            <a:r>
              <a:rPr sz="800" spc="-5" dirty="0">
                <a:solidFill>
                  <a:srgbClr val="231F20"/>
                </a:solidFill>
                <a:latin typeface="Trebuchet MS" panose="020B0603020202020204" pitchFamily="34" charset="0"/>
                <a:cs typeface="Arial" panose="020B0604020202020204" pitchFamily="34" charset="0"/>
              </a:rPr>
              <a:t>PBX </a:t>
            </a:r>
            <a:r>
              <a:rPr sz="800" dirty="0">
                <a:solidFill>
                  <a:srgbClr val="231F20"/>
                </a:solidFill>
                <a:latin typeface="Trebuchet MS" panose="020B0603020202020204" pitchFamily="34" charset="0"/>
                <a:cs typeface="Arial" panose="020B0604020202020204" pitchFamily="34" charset="0"/>
              </a:rPr>
              <a:t>(571) 6510420 </a:t>
            </a:r>
            <a:r>
              <a:rPr sz="800" spc="-5" dirty="0">
                <a:solidFill>
                  <a:srgbClr val="231F20"/>
                </a:solidFill>
                <a:latin typeface="Trebuchet MS" panose="020B0603020202020204" pitchFamily="34" charset="0"/>
                <a:cs typeface="Arial" panose="020B0604020202020204" pitchFamily="34" charset="0"/>
              </a:rPr>
              <a:t>al </a:t>
            </a:r>
            <a:r>
              <a:rPr sz="800" dirty="0">
                <a:solidFill>
                  <a:srgbClr val="231F20"/>
                </a:solidFill>
                <a:latin typeface="Trebuchet MS" panose="020B0603020202020204" pitchFamily="34" charset="0"/>
                <a:cs typeface="Arial" panose="020B0604020202020204" pitchFamily="34" charset="0"/>
              </a:rPr>
              <a:t>6510449</a:t>
            </a:r>
            <a:r>
              <a:rPr sz="800" spc="-10" dirty="0">
                <a:solidFill>
                  <a:srgbClr val="231F20"/>
                </a:solidFill>
                <a:latin typeface="Trebuchet MS" panose="020B0603020202020204" pitchFamily="34" charset="0"/>
                <a:cs typeface="Arial" panose="020B0604020202020204" pitchFamily="34" charset="0"/>
              </a:rPr>
              <a:t> </a:t>
            </a:r>
            <a:r>
              <a:rPr sz="800" dirty="0">
                <a:solidFill>
                  <a:srgbClr val="231F20"/>
                </a:solidFill>
                <a:latin typeface="Trebuchet MS" panose="020B0603020202020204" pitchFamily="34" charset="0"/>
                <a:cs typeface="Arial" panose="020B0604020202020204" pitchFamily="34" charset="0"/>
              </a:rPr>
              <a:t>Bogotá</a:t>
            </a:r>
            <a:endParaRPr sz="800" dirty="0">
              <a:solidFill>
                <a:prstClr val="black"/>
              </a:solidFill>
              <a:latin typeface="Trebuchet MS" panose="020B0603020202020204" pitchFamily="34" charset="0"/>
              <a:cs typeface="Arial" panose="020B0604020202020204" pitchFamily="34" charset="0"/>
            </a:endParaRPr>
          </a:p>
          <a:p>
            <a:pPr marL="228600" marR="970915"/>
            <a:r>
              <a:rPr sz="800" spc="-5" dirty="0">
                <a:solidFill>
                  <a:srgbClr val="231F20"/>
                </a:solidFill>
                <a:latin typeface="Trebuchet MS" panose="020B0603020202020204" pitchFamily="34" charset="0"/>
                <a:cs typeface="Arial" panose="020B0604020202020204" pitchFamily="34" charset="0"/>
                <a:hlinkClick r:id="rId10"/>
              </a:rPr>
              <a:t>denuncie@agencialogistica.gov.co </a:t>
            </a:r>
            <a:r>
              <a:rPr sz="800" spc="-5" dirty="0">
                <a:solidFill>
                  <a:srgbClr val="231F20"/>
                </a:solidFill>
                <a:latin typeface="Trebuchet MS" panose="020B0603020202020204" pitchFamily="34" charset="0"/>
                <a:cs typeface="Arial" panose="020B0604020202020204" pitchFamily="34" charset="0"/>
              </a:rPr>
              <a:t> </a:t>
            </a:r>
            <a:r>
              <a:rPr sz="800" spc="-5" dirty="0">
                <a:solidFill>
                  <a:srgbClr val="231F20"/>
                </a:solidFill>
                <a:latin typeface="Trebuchet MS" panose="020B0603020202020204" pitchFamily="34" charset="0"/>
                <a:cs typeface="Arial" panose="020B0604020202020204" pitchFamily="34" charset="0"/>
                <a:hlinkClick r:id="rId11"/>
              </a:rPr>
              <a:t>contactenos@agencialogistica.gov.co </a:t>
            </a:r>
            <a:r>
              <a:rPr sz="800" spc="-5" dirty="0">
                <a:solidFill>
                  <a:srgbClr val="231F20"/>
                </a:solidFill>
                <a:latin typeface="Trebuchet MS" panose="020B0603020202020204" pitchFamily="34" charset="0"/>
                <a:cs typeface="Arial" panose="020B0604020202020204" pitchFamily="34" charset="0"/>
              </a:rPr>
              <a:t> </a:t>
            </a:r>
            <a:r>
              <a:rPr sz="800" spc="-5" dirty="0">
                <a:solidFill>
                  <a:srgbClr val="231F20"/>
                </a:solidFill>
                <a:latin typeface="Trebuchet MS" panose="020B0603020202020204" pitchFamily="34" charset="0"/>
                <a:cs typeface="Arial" panose="020B0604020202020204" pitchFamily="34" charset="0"/>
                <a:hlinkClick r:id="rId12"/>
              </a:rPr>
              <a:t>notiﬁcaciones@agencialogistica.gov.co</a:t>
            </a:r>
            <a:endParaRPr sz="800" dirty="0">
              <a:solidFill>
                <a:prstClr val="black"/>
              </a:solidFill>
              <a:latin typeface="Trebuchet MS" panose="020B0603020202020204" pitchFamily="34" charset="0"/>
              <a:cs typeface="Arial" panose="020B0604020202020204" pitchFamily="34" charset="0"/>
            </a:endParaRPr>
          </a:p>
          <a:p>
            <a:pPr marL="228600"/>
            <a:r>
              <a:rPr sz="800" spc="-5" dirty="0">
                <a:solidFill>
                  <a:srgbClr val="231F20"/>
                </a:solidFill>
                <a:latin typeface="Trebuchet MS" panose="020B0603020202020204" pitchFamily="34" charset="0"/>
                <a:cs typeface="Arial" panose="020B0604020202020204" pitchFamily="34" charset="0"/>
              </a:rPr>
              <a:t>Horario </a:t>
            </a:r>
            <a:r>
              <a:rPr sz="800" dirty="0">
                <a:solidFill>
                  <a:srgbClr val="231F20"/>
                </a:solidFill>
                <a:latin typeface="Trebuchet MS" panose="020B0603020202020204" pitchFamily="34" charset="0"/>
                <a:cs typeface="Arial" panose="020B0604020202020204" pitchFamily="34" charset="0"/>
              </a:rPr>
              <a:t>de </a:t>
            </a:r>
            <a:r>
              <a:rPr sz="800" spc="-5" dirty="0">
                <a:solidFill>
                  <a:srgbClr val="231F20"/>
                </a:solidFill>
                <a:latin typeface="Trebuchet MS" panose="020B0603020202020204" pitchFamily="34" charset="0"/>
                <a:cs typeface="Arial" panose="020B0604020202020204" pitchFamily="34" charset="0"/>
              </a:rPr>
              <a:t>Atención: Lunes </a:t>
            </a:r>
            <a:r>
              <a:rPr sz="800" dirty="0">
                <a:solidFill>
                  <a:srgbClr val="231F20"/>
                </a:solidFill>
                <a:latin typeface="Trebuchet MS" panose="020B0603020202020204" pitchFamily="34" charset="0"/>
                <a:cs typeface="Arial" panose="020B0604020202020204" pitchFamily="34" charset="0"/>
              </a:rPr>
              <a:t>a </a:t>
            </a:r>
            <a:r>
              <a:rPr sz="800" spc="-5" dirty="0">
                <a:solidFill>
                  <a:srgbClr val="231F20"/>
                </a:solidFill>
                <a:latin typeface="Trebuchet MS" panose="020B0603020202020204" pitchFamily="34" charset="0"/>
                <a:cs typeface="Arial" panose="020B0604020202020204" pitchFamily="34" charset="0"/>
              </a:rPr>
              <a:t>Viernes </a:t>
            </a:r>
            <a:r>
              <a:rPr sz="800" dirty="0">
                <a:solidFill>
                  <a:srgbClr val="231F20"/>
                </a:solidFill>
                <a:latin typeface="Trebuchet MS" panose="020B0603020202020204" pitchFamily="34" charset="0"/>
                <a:cs typeface="Arial" panose="020B0604020202020204" pitchFamily="34" charset="0"/>
              </a:rPr>
              <a:t>de 7:30 </a:t>
            </a:r>
            <a:r>
              <a:rPr sz="800" spc="-5" dirty="0">
                <a:solidFill>
                  <a:srgbClr val="231F20"/>
                </a:solidFill>
                <a:latin typeface="Trebuchet MS" panose="020B0603020202020204" pitchFamily="34" charset="0"/>
                <a:cs typeface="Arial" panose="020B0604020202020204" pitchFamily="34" charset="0"/>
              </a:rPr>
              <a:t>a.m. </a:t>
            </a:r>
            <a:r>
              <a:rPr sz="800" dirty="0">
                <a:solidFill>
                  <a:srgbClr val="231F20"/>
                </a:solidFill>
                <a:latin typeface="Trebuchet MS" panose="020B0603020202020204" pitchFamily="34" charset="0"/>
                <a:cs typeface="Arial" panose="020B0604020202020204" pitchFamily="34" charset="0"/>
              </a:rPr>
              <a:t>a 4:30</a:t>
            </a:r>
            <a:r>
              <a:rPr sz="800" spc="-65" dirty="0">
                <a:solidFill>
                  <a:srgbClr val="231F20"/>
                </a:solidFill>
                <a:latin typeface="Trebuchet MS" panose="020B0603020202020204" pitchFamily="34" charset="0"/>
                <a:cs typeface="Arial" panose="020B0604020202020204" pitchFamily="34" charset="0"/>
              </a:rPr>
              <a:t> </a:t>
            </a:r>
            <a:r>
              <a:rPr sz="800" dirty="0">
                <a:solidFill>
                  <a:srgbClr val="231F20"/>
                </a:solidFill>
                <a:latin typeface="Trebuchet MS" panose="020B0603020202020204" pitchFamily="34" charset="0"/>
                <a:cs typeface="Arial" panose="020B0604020202020204" pitchFamily="34" charset="0"/>
              </a:rPr>
              <a:t>p.m.</a:t>
            </a:r>
            <a:endParaRPr sz="800" dirty="0">
              <a:solidFill>
                <a:prstClr val="black"/>
              </a:solidFill>
              <a:latin typeface="Trebuchet MS" panose="020B0603020202020204" pitchFamily="34" charset="0"/>
              <a:cs typeface="Arial" panose="020B0604020202020204" pitchFamily="34" charset="0"/>
            </a:endParaRPr>
          </a:p>
        </p:txBody>
      </p:sp>
      <p:sp>
        <p:nvSpPr>
          <p:cNvPr id="33" name="object 33"/>
          <p:cNvSpPr/>
          <p:nvPr/>
        </p:nvSpPr>
        <p:spPr>
          <a:xfrm>
            <a:off x="636206" y="5535980"/>
            <a:ext cx="96520" cy="135255"/>
          </a:xfrm>
          <a:custGeom>
            <a:avLst/>
            <a:gdLst/>
            <a:ahLst/>
            <a:cxnLst/>
            <a:rect l="l" t="t" r="r" b="b"/>
            <a:pathLst>
              <a:path w="96520" h="135254">
                <a:moveTo>
                  <a:pt x="96253" y="134747"/>
                </a:moveTo>
                <a:lnTo>
                  <a:pt x="0" y="134747"/>
                </a:lnTo>
                <a:lnTo>
                  <a:pt x="0" y="0"/>
                </a:lnTo>
                <a:lnTo>
                  <a:pt x="96253" y="0"/>
                </a:lnTo>
                <a:lnTo>
                  <a:pt x="96253" y="134747"/>
                </a:lnTo>
                <a:close/>
              </a:path>
            </a:pathLst>
          </a:custGeom>
          <a:ln w="3810">
            <a:solidFill>
              <a:srgbClr val="27AAE1"/>
            </a:solidFill>
          </a:ln>
        </p:spPr>
        <p:txBody>
          <a:bodyPr wrap="square" lIns="0" tIns="0" rIns="0" bIns="0" rtlCol="0"/>
          <a:lstStyle/>
          <a:p>
            <a:endParaRPr>
              <a:solidFill>
                <a:prstClr val="black"/>
              </a:solidFill>
            </a:endParaRPr>
          </a:p>
        </p:txBody>
      </p:sp>
      <p:sp>
        <p:nvSpPr>
          <p:cNvPr id="34" name="object 34"/>
          <p:cNvSpPr/>
          <p:nvPr/>
        </p:nvSpPr>
        <p:spPr>
          <a:xfrm>
            <a:off x="656257" y="5629821"/>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solidFill>
                <a:prstClr val="black"/>
              </a:solidFill>
            </a:endParaRPr>
          </a:p>
        </p:txBody>
      </p:sp>
      <p:sp>
        <p:nvSpPr>
          <p:cNvPr id="35" name="object 35"/>
          <p:cNvSpPr/>
          <p:nvPr/>
        </p:nvSpPr>
        <p:spPr>
          <a:xfrm>
            <a:off x="657057" y="5644257"/>
            <a:ext cx="57785" cy="0"/>
          </a:xfrm>
          <a:custGeom>
            <a:avLst/>
            <a:gdLst/>
            <a:ahLst/>
            <a:cxnLst/>
            <a:rect l="l" t="t" r="r" b="b"/>
            <a:pathLst>
              <a:path w="57784">
                <a:moveTo>
                  <a:pt x="0" y="0"/>
                </a:moveTo>
                <a:lnTo>
                  <a:pt x="57746" y="0"/>
                </a:lnTo>
              </a:path>
            </a:pathLst>
          </a:custGeom>
          <a:ln w="3810">
            <a:solidFill>
              <a:srgbClr val="27AAE1"/>
            </a:solidFill>
          </a:ln>
        </p:spPr>
        <p:txBody>
          <a:bodyPr wrap="square" lIns="0" tIns="0" rIns="0" bIns="0" rtlCol="0"/>
          <a:lstStyle/>
          <a:p>
            <a:endParaRPr>
              <a:solidFill>
                <a:prstClr val="black"/>
              </a:solidFill>
            </a:endParaRPr>
          </a:p>
        </p:txBody>
      </p:sp>
      <p:sp>
        <p:nvSpPr>
          <p:cNvPr id="36" name="object 36"/>
          <p:cNvSpPr/>
          <p:nvPr/>
        </p:nvSpPr>
        <p:spPr>
          <a:xfrm>
            <a:off x="4961721" y="5492770"/>
            <a:ext cx="242255" cy="242265"/>
          </a:xfrm>
          <a:prstGeom prst="rect">
            <a:avLst/>
          </a:prstGeom>
          <a:blipFill>
            <a:blip r:embed="rId13"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7" name="object 37"/>
          <p:cNvSpPr/>
          <p:nvPr/>
        </p:nvSpPr>
        <p:spPr>
          <a:xfrm>
            <a:off x="4573443" y="5221541"/>
            <a:ext cx="1030223" cy="923541"/>
          </a:xfrm>
          <a:prstGeom prst="rect">
            <a:avLst/>
          </a:prstGeom>
          <a:blipFill>
            <a:blip r:embed="rId14"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4" name="object 4"/>
          <p:cNvSpPr/>
          <p:nvPr/>
        </p:nvSpPr>
        <p:spPr>
          <a:xfrm>
            <a:off x="-12193" y="201460"/>
            <a:ext cx="1790700" cy="372268"/>
          </a:xfrm>
          <a:prstGeom prst="rect">
            <a:avLst/>
          </a:prstGeom>
          <a:blipFill>
            <a:blip r:embed="rId15"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32" name="object 32"/>
          <p:cNvSpPr txBox="1"/>
          <p:nvPr/>
        </p:nvSpPr>
        <p:spPr>
          <a:xfrm>
            <a:off x="670043" y="4717987"/>
            <a:ext cx="3455457" cy="166712"/>
          </a:xfrm>
          <a:prstGeom prst="rect">
            <a:avLst/>
          </a:prstGeom>
        </p:spPr>
        <p:txBody>
          <a:bodyPr vert="horz" wrap="square" lIns="0" tIns="12700" rIns="0" bIns="0" rtlCol="0">
            <a:spAutoFit/>
          </a:bodyPr>
          <a:lstStyle/>
          <a:p>
            <a:pPr marL="12700">
              <a:spcBef>
                <a:spcPts val="100"/>
              </a:spcBef>
            </a:pPr>
            <a:r>
              <a:rPr sz="1000" b="1" spc="-15" dirty="0">
                <a:solidFill>
                  <a:prstClr val="black"/>
                </a:solidFill>
                <a:latin typeface="Arial" panose="020B0604020202020204" pitchFamily="34" charset="0"/>
                <a:cs typeface="Arial" panose="020B0604020202020204" pitchFamily="34" charset="0"/>
              </a:rPr>
              <a:t>¡Trabajamos </a:t>
            </a:r>
            <a:r>
              <a:rPr sz="1000" b="1" dirty="0">
                <a:solidFill>
                  <a:prstClr val="black"/>
                </a:solidFill>
                <a:latin typeface="Arial" panose="020B0604020202020204" pitchFamily="34" charset="0"/>
                <a:cs typeface="Arial" panose="020B0604020202020204" pitchFamily="34" charset="0"/>
              </a:rPr>
              <a:t>con </a:t>
            </a:r>
            <a:r>
              <a:rPr sz="1000" b="1" spc="-5" dirty="0">
                <a:solidFill>
                  <a:prstClr val="black"/>
                </a:solidFill>
                <a:latin typeface="Arial" panose="020B0604020202020204" pitchFamily="34" charset="0"/>
                <a:cs typeface="Arial" panose="020B0604020202020204" pitchFamily="34" charset="0"/>
              </a:rPr>
              <a:t>orgullo </a:t>
            </a:r>
            <a:r>
              <a:rPr sz="1000" b="1" spc="-10" dirty="0">
                <a:solidFill>
                  <a:prstClr val="black"/>
                </a:solidFill>
                <a:latin typeface="Arial" panose="020B0604020202020204" pitchFamily="34" charset="0"/>
                <a:cs typeface="Arial" panose="020B0604020202020204" pitchFamily="34" charset="0"/>
              </a:rPr>
              <a:t>para </a:t>
            </a:r>
            <a:r>
              <a:rPr sz="1000" b="1" dirty="0">
                <a:solidFill>
                  <a:prstClr val="black"/>
                </a:solidFill>
                <a:latin typeface="Arial" panose="020B0604020202020204" pitchFamily="34" charset="0"/>
                <a:cs typeface="Arial" panose="020B0604020202020204" pitchFamily="34" charset="0"/>
              </a:rPr>
              <a:t>los Héroes de</a:t>
            </a:r>
            <a:r>
              <a:rPr sz="1000" b="1" spc="-35" dirty="0">
                <a:solidFill>
                  <a:prstClr val="black"/>
                </a:solidFill>
                <a:latin typeface="Arial" panose="020B0604020202020204" pitchFamily="34" charset="0"/>
                <a:cs typeface="Arial" panose="020B0604020202020204" pitchFamily="34" charset="0"/>
              </a:rPr>
              <a:t> </a:t>
            </a:r>
            <a:r>
              <a:rPr sz="1000" b="1" spc="-5" dirty="0">
                <a:solidFill>
                  <a:prstClr val="black"/>
                </a:solidFill>
                <a:latin typeface="Arial" panose="020B0604020202020204" pitchFamily="34" charset="0"/>
                <a:cs typeface="Arial" panose="020B0604020202020204" pitchFamily="34" charset="0"/>
              </a:rPr>
              <a:t>Colombia!</a:t>
            </a:r>
            <a:endParaRPr sz="1000" dirty="0">
              <a:solidFill>
                <a:prstClr val="black"/>
              </a:solidFill>
              <a:latin typeface="Arial" panose="020B0604020202020204" pitchFamily="34" charset="0"/>
              <a:cs typeface="Arial" panose="020B0604020202020204" pitchFamily="34" charset="0"/>
            </a:endParaRPr>
          </a:p>
        </p:txBody>
      </p:sp>
      <p:sp>
        <p:nvSpPr>
          <p:cNvPr id="38" name="object 19"/>
          <p:cNvSpPr/>
          <p:nvPr/>
        </p:nvSpPr>
        <p:spPr>
          <a:xfrm>
            <a:off x="5822034" y="1804297"/>
            <a:ext cx="173253" cy="173253"/>
          </a:xfrm>
          <a:prstGeom prst="rect">
            <a:avLst/>
          </a:prstGeom>
          <a:blipFill>
            <a:blip r:embed="rId16" cstate="email">
              <a:extLst>
                <a:ext uri="{28A0092B-C50C-407E-A947-70E740481C1C}">
                  <a14:useLocalDpi xmlns:a14="http://schemas.microsoft.com/office/drawing/2010/main"/>
                </a:ext>
              </a:extLst>
            </a:blip>
            <a:stretch>
              <a:fillRect/>
            </a:stretch>
          </a:blipFill>
        </p:spPr>
        <p:txBody>
          <a:bodyPr wrap="square" lIns="0" tIns="0" rIns="0" bIns="0" rtlCol="0"/>
          <a:lstStyle/>
          <a:p>
            <a:endParaRPr>
              <a:solidFill>
                <a:prstClr val="black"/>
              </a:solidFill>
            </a:endParaRPr>
          </a:p>
        </p:txBody>
      </p:sp>
      <p:sp>
        <p:nvSpPr>
          <p:cNvPr id="40" name="CuadroTexto 39"/>
          <p:cNvSpPr txBox="1"/>
          <p:nvPr/>
        </p:nvSpPr>
        <p:spPr>
          <a:xfrm>
            <a:off x="5961616" y="1704581"/>
            <a:ext cx="5912260" cy="646331"/>
          </a:xfrm>
          <a:prstGeom prst="rect">
            <a:avLst/>
          </a:prstGeom>
          <a:noFill/>
        </p:spPr>
        <p:txBody>
          <a:bodyPr wrap="none" rtlCol="0">
            <a:spAutoFit/>
          </a:bodyPr>
          <a:lstStyle/>
          <a:p>
            <a:r>
              <a:rPr lang="es-CO" b="1" spc="-5" dirty="0">
                <a:solidFill>
                  <a:schemeClr val="tx1">
                    <a:lumMod val="50000"/>
                    <a:lumOff val="50000"/>
                  </a:schemeClr>
                </a:solidFill>
                <a:latin typeface="Arial" panose="020B0604020202020204" pitchFamily="34" charset="0"/>
                <a:cs typeface="Arial" panose="020B0604020202020204" pitchFamily="34" charset="0"/>
              </a:rPr>
              <a:t>Director Regional: Coronel (R.A.) </a:t>
            </a:r>
          </a:p>
          <a:p>
            <a:r>
              <a:rPr lang="es-CO" b="1" spc="-5" dirty="0">
                <a:solidFill>
                  <a:schemeClr val="tx1">
                    <a:lumMod val="50000"/>
                    <a:lumOff val="50000"/>
                  </a:schemeClr>
                </a:solidFill>
                <a:latin typeface="Arial" panose="020B0604020202020204" pitchFamily="34" charset="0"/>
                <a:cs typeface="Arial" panose="020B0604020202020204" pitchFamily="34" charset="0"/>
              </a:rPr>
              <a:t>		   Guillermo </a:t>
            </a:r>
            <a:r>
              <a:rPr lang="es-CO" b="1" spc="-5" dirty="0" err="1">
                <a:solidFill>
                  <a:schemeClr val="tx1">
                    <a:lumMod val="50000"/>
                    <a:lumOff val="50000"/>
                  </a:schemeClr>
                </a:solidFill>
                <a:latin typeface="Arial" panose="020B0604020202020204" pitchFamily="34" charset="0"/>
                <a:cs typeface="Arial" panose="020B0604020202020204" pitchFamily="34" charset="0"/>
              </a:rPr>
              <a:t>Moncaleano</a:t>
            </a:r>
            <a:r>
              <a:rPr lang="es-CO" b="1" spc="-5" dirty="0">
                <a:solidFill>
                  <a:schemeClr val="tx1">
                    <a:lumMod val="50000"/>
                    <a:lumOff val="50000"/>
                  </a:schemeClr>
                </a:solidFill>
                <a:latin typeface="Arial" panose="020B0604020202020204" pitchFamily="34" charset="0"/>
                <a:cs typeface="Arial" panose="020B0604020202020204" pitchFamily="34" charset="0"/>
              </a:rPr>
              <a:t> Arciniegas</a:t>
            </a:r>
            <a:endParaRPr lang="es-CO"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20" name="Rectángulo 19"/>
          <p:cNvSpPr/>
          <p:nvPr/>
        </p:nvSpPr>
        <p:spPr>
          <a:xfrm>
            <a:off x="138545" y="1364213"/>
            <a:ext cx="4713784" cy="657359"/>
          </a:xfrm>
          <a:prstGeom prst="rect">
            <a:avLst/>
          </a:prstGeom>
        </p:spPr>
        <p:txBody>
          <a:bodyPr wrap="square">
            <a:spAutoFit/>
          </a:bodyPr>
          <a:lstStyle/>
          <a:p>
            <a:pPr marL="15240" marR="5080" indent="-3175">
              <a:lnSpc>
                <a:spcPct val="101699"/>
              </a:lnSpc>
              <a:spcBef>
                <a:spcPts val="60"/>
              </a:spcBef>
            </a:pPr>
            <a:r>
              <a:rPr lang="es-CO" b="1" dirty="0">
                <a:solidFill>
                  <a:schemeClr val="bg1"/>
                </a:solidFill>
                <a:latin typeface="Arial Black" panose="020B0A04020102020204" pitchFamily="34" charset="0"/>
                <a:cs typeface="Arial" panose="020B0604020202020204" pitchFamily="34" charset="0"/>
              </a:rPr>
              <a:t>Audiencia Pública de Rendición de Cuentas – APRC 2020 </a:t>
            </a:r>
          </a:p>
        </p:txBody>
      </p:sp>
      <p:sp>
        <p:nvSpPr>
          <p:cNvPr id="21" name="Rectángulo 20"/>
          <p:cNvSpPr/>
          <p:nvPr/>
        </p:nvSpPr>
        <p:spPr>
          <a:xfrm>
            <a:off x="8680185" y="5499125"/>
            <a:ext cx="2407227" cy="400110"/>
          </a:xfrm>
          <a:prstGeom prst="rect">
            <a:avLst/>
          </a:prstGeom>
        </p:spPr>
        <p:txBody>
          <a:bodyPr wrap="square">
            <a:spAutoFit/>
          </a:bodyPr>
          <a:lstStyle/>
          <a:p>
            <a:pPr marL="12700">
              <a:spcBef>
                <a:spcPts val="100"/>
              </a:spcBef>
            </a:pPr>
            <a:r>
              <a:rPr lang="es-CO" sz="1000" spc="-5" dirty="0">
                <a:solidFill>
                  <a:srgbClr val="231F20"/>
                </a:solidFill>
                <a:latin typeface="Trebuchet MS" panose="020B0603020202020204" pitchFamily="34" charset="0"/>
                <a:cs typeface="Arial" panose="020B0604020202020204" pitchFamily="34" charset="0"/>
              </a:rPr>
              <a:t>Regional Nororiente</a:t>
            </a:r>
          </a:p>
          <a:p>
            <a:pPr marL="12700" marR="5080"/>
            <a:r>
              <a:rPr lang="es-CO" sz="1000" spc="-5" dirty="0">
                <a:solidFill>
                  <a:srgbClr val="231F20"/>
                </a:solidFill>
                <a:latin typeface="Trebuchet MS" panose="020B0603020202020204" pitchFamily="34" charset="0"/>
                <a:cs typeface="Arial" panose="020B0604020202020204" pitchFamily="34" charset="0"/>
              </a:rPr>
              <a:t>Dirección: Calle 31 N° 33ª-80</a:t>
            </a:r>
          </a:p>
        </p:txBody>
      </p:sp>
    </p:spTree>
    <p:extLst>
      <p:ext uri="{BB962C8B-B14F-4D97-AF65-F5344CB8AC3E}">
        <p14:creationId xmlns:p14="http://schemas.microsoft.com/office/powerpoint/2010/main" val="25002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0600" y="213744"/>
            <a:ext cx="6096000" cy="923330"/>
          </a:xfrm>
          <a:prstGeom prst="rect">
            <a:avLst/>
          </a:prstGeom>
        </p:spPr>
        <p:txBody>
          <a:bodyPr>
            <a:spAutoFit/>
          </a:bodyPr>
          <a:lstStyle/>
          <a:p>
            <a:r>
              <a:rPr lang="es-CO" spc="-15" dirty="0">
                <a:solidFill>
                  <a:schemeClr val="bg1"/>
                </a:solidFill>
                <a:latin typeface="Arial Black" panose="020B0A04020102020204" pitchFamily="34" charset="0"/>
              </a:rPr>
              <a:t>Balance General 2019 – 2020</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Pasivo y Patrimonio a 31 Dic 2020</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a:t>
            </a:r>
            <a:r>
              <a:rPr lang="es-CO" spc="-15" dirty="0" err="1">
                <a:solidFill>
                  <a:schemeClr val="bg1"/>
                </a:solidFill>
                <a:latin typeface="Arial Black" panose="020B0A04020102020204" pitchFamily="34" charset="0"/>
              </a:rPr>
              <a:t>Mill</a:t>
            </a:r>
            <a:r>
              <a:rPr lang="es-CO" spc="-15" dirty="0">
                <a:solidFill>
                  <a:schemeClr val="bg1"/>
                </a:solidFill>
                <a:latin typeface="Arial Black" panose="020B0A04020102020204" pitchFamily="34" charset="0"/>
              </a:rPr>
              <a:t>. de $)</a:t>
            </a:r>
            <a:endParaRPr lang="es-CO" dirty="0"/>
          </a:p>
        </p:txBody>
      </p:sp>
      <p:graphicFrame>
        <p:nvGraphicFramePr>
          <p:cNvPr id="5" name="Group 146"/>
          <p:cNvGraphicFramePr>
            <a:graphicFrameLocks noGrp="1"/>
          </p:cNvGraphicFramePr>
          <p:nvPr>
            <p:extLst>
              <p:ext uri="{D42A27DB-BD31-4B8C-83A1-F6EECF244321}">
                <p14:modId xmlns:p14="http://schemas.microsoft.com/office/powerpoint/2010/main" val="3443699320"/>
              </p:ext>
            </p:extLst>
          </p:nvPr>
        </p:nvGraphicFramePr>
        <p:xfrm>
          <a:off x="990600" y="1380875"/>
          <a:ext cx="10316307" cy="4628070"/>
        </p:xfrm>
        <a:graphic>
          <a:graphicData uri="http://schemas.openxmlformats.org/drawingml/2006/table">
            <a:tbl>
              <a:tblPr/>
              <a:tblGrid>
                <a:gridCol w="4105469">
                  <a:extLst>
                    <a:ext uri="{9D8B030D-6E8A-4147-A177-3AD203B41FA5}">
                      <a16:colId xmlns:a16="http://schemas.microsoft.com/office/drawing/2014/main" xmlns="" val="20000"/>
                    </a:ext>
                  </a:extLst>
                </a:gridCol>
                <a:gridCol w="2101671">
                  <a:extLst>
                    <a:ext uri="{9D8B030D-6E8A-4147-A177-3AD203B41FA5}">
                      <a16:colId xmlns:a16="http://schemas.microsoft.com/office/drawing/2014/main" xmlns="" val="20001"/>
                    </a:ext>
                  </a:extLst>
                </a:gridCol>
                <a:gridCol w="2060839">
                  <a:extLst>
                    <a:ext uri="{9D8B030D-6E8A-4147-A177-3AD203B41FA5}">
                      <a16:colId xmlns:a16="http://schemas.microsoft.com/office/drawing/2014/main" xmlns="" val="20002"/>
                    </a:ext>
                  </a:extLst>
                </a:gridCol>
                <a:gridCol w="2048328">
                  <a:extLst>
                    <a:ext uri="{9D8B030D-6E8A-4147-A177-3AD203B41FA5}">
                      <a16:colId xmlns:a16="http://schemas.microsoft.com/office/drawing/2014/main" xmlns="" val="20003"/>
                    </a:ext>
                  </a:extLst>
                </a:gridCol>
              </a:tblGrid>
              <a:tr h="287588">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Concepto</a:t>
                      </a:r>
                    </a:p>
                  </a:txBody>
                  <a:tcPr marL="121887" marR="121887"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b"/>
                      <a:r>
                        <a:rPr lang="es-CO" sz="1100" b="1" i="0" u="none" strike="noStrike" dirty="0">
                          <a:solidFill>
                            <a:schemeClr val="bg1"/>
                          </a:solidFill>
                          <a:effectLst/>
                          <a:latin typeface="Arial" panose="020B0604020202020204" pitchFamily="34" charset="0"/>
                          <a:cs typeface="Arial" panose="020B0604020202020204" pitchFamily="34" charset="0"/>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b"/>
                      <a:r>
                        <a:rPr lang="es-CO" sz="1100" b="1" i="0" u="none" strike="noStrike" dirty="0">
                          <a:solidFill>
                            <a:schemeClr val="bg1"/>
                          </a:solidFill>
                          <a:effectLst/>
                          <a:latin typeface="Arial" panose="020B0604020202020204" pitchFamily="34" charset="0"/>
                          <a:cs typeface="Arial" panose="020B0604020202020204" pitchFamily="34" charset="0"/>
                        </a:rPr>
                        <a:t>2020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b"/>
                      <a:r>
                        <a:rPr lang="es-CO" sz="1100" b="1" i="0" u="none" strike="noStrike" dirty="0">
                          <a:solidFill>
                            <a:schemeClr val="bg1"/>
                          </a:solidFill>
                          <a:effectLst/>
                          <a:latin typeface="Arial" panose="020B0604020202020204" pitchFamily="34" charset="0"/>
                          <a:cs typeface="Arial" panose="020B0604020202020204" pitchFamily="34" charset="0"/>
                        </a:rPr>
                        <a:t>% Variación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xmlns="" val="10013"/>
                  </a:ext>
                </a:extLst>
              </a:tr>
              <a:tr h="287586">
                <a:tc>
                  <a:txBody>
                    <a:bodyPr/>
                    <a:lstStyle/>
                    <a:p>
                      <a:pPr algn="just" rtl="0" fontAlgn="b"/>
                      <a:r>
                        <a:rPr lang="es-CO" sz="1100" b="1" i="0" u="none" strike="noStrike" dirty="0">
                          <a:solidFill>
                            <a:srgbClr val="0070C0"/>
                          </a:solidFill>
                          <a:effectLst/>
                          <a:latin typeface="Arial" panose="020B0604020202020204" pitchFamily="34" charset="0"/>
                          <a:cs typeface="Arial" panose="020B0604020202020204" pitchFamily="34" charset="0"/>
                        </a:rPr>
                        <a:t>PASIVO CORRIENTE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7.383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2.402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-67,5%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0"/>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2401 Proveedores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7.090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2.111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-70,2%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1"/>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2407 Recursos A Favor De Terceros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10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21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118,2%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2"/>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2436 Retención En La Fte E Impuesto De Timbre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69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36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-48,3%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3"/>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2490 Otras Cuentas Por pagar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5"/>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2511 Beneficios A Los Empleados A Corto Plazo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206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216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4,8%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6"/>
                  </a:ext>
                </a:extLst>
              </a:tr>
              <a:tr h="287586">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2902 Recursos Recibidos En Administración</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a:solidFill>
                            <a:srgbClr val="000000"/>
                          </a:solidFill>
                          <a:effectLst/>
                          <a:latin typeface="Arial" panose="020B0604020202020204" pitchFamily="34" charset="0"/>
                          <a:ea typeface="+mn-ea"/>
                          <a:cs typeface="Arial" panose="020B0604020202020204" pitchFamily="34" charset="0"/>
                        </a:rPr>
                        <a:t> $                                   11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9"/>
                  </a:ext>
                </a:extLst>
              </a:tr>
              <a:tr h="287586">
                <a:tc>
                  <a:txBody>
                    <a:bodyPr/>
                    <a:lstStyle/>
                    <a:p>
                      <a:pPr algn="just" rtl="0" fontAlgn="b"/>
                      <a:r>
                        <a:rPr lang="es-CO" sz="1100" b="1" i="0" u="none" strike="noStrike" dirty="0">
                          <a:solidFill>
                            <a:srgbClr val="0070C0"/>
                          </a:solidFill>
                          <a:effectLst/>
                          <a:latin typeface="Arial" panose="020B0604020202020204" pitchFamily="34" charset="0"/>
                          <a:cs typeface="Arial" panose="020B0604020202020204" pitchFamily="34" charset="0"/>
                        </a:rPr>
                        <a:t>PASIVO NO CORRIENTE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7"/>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2511 Beneficios A Los Empleados A Corto Plazo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71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08"/>
                  </a:ext>
                </a:extLst>
              </a:tr>
              <a:tr h="287586">
                <a:tc>
                  <a:txBody>
                    <a:bodyPr/>
                    <a:lstStyle/>
                    <a:p>
                      <a:pPr marL="0" marR="0" lvl="0" indent="0" algn="just" defTabSz="914400" rtl="0" eaLnBrk="0" fontAlgn="b" latinLnBrk="0" hangingPunct="0">
                        <a:lnSpc>
                          <a:spcPct val="100000"/>
                        </a:lnSpc>
                        <a:spcBef>
                          <a:spcPct val="0"/>
                        </a:spcBef>
                        <a:spcAft>
                          <a:spcPct val="0"/>
                        </a:spcAft>
                        <a:buClrTx/>
                        <a:buSzTx/>
                        <a:buFontTx/>
                        <a:buNone/>
                        <a:tabLst/>
                      </a:pPr>
                      <a:r>
                        <a:rPr kumimoji="0" lang="es-E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PASIVO</a:t>
                      </a:r>
                    </a:p>
                  </a:txBody>
                  <a:tcPr marL="121872" marR="121872" marT="45735" marB="4573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ctr"/>
                      <a:r>
                        <a:rPr lang="es-MX" sz="1200" b="1" i="0" u="none" strike="noStrike" kern="1200" dirty="0">
                          <a:solidFill>
                            <a:srgbClr val="FFFFFF"/>
                          </a:solidFill>
                          <a:effectLst/>
                          <a:latin typeface="Arial" panose="020B0604020202020204" pitchFamily="34" charset="0"/>
                          <a:ea typeface="+mn-ea"/>
                          <a:cs typeface="Arial" panose="020B0604020202020204" pitchFamily="34" charset="0"/>
                        </a:rPr>
                        <a:t> $                           7.453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marL="0" algn="ctr" defTabSz="914400" rtl="0" eaLnBrk="1" fontAlgn="ctr" latinLnBrk="0" hangingPunct="1"/>
                      <a:r>
                        <a:rPr lang="es-MX" sz="1200" b="1" i="0" u="none" strike="noStrike" kern="1200" dirty="0">
                          <a:solidFill>
                            <a:srgbClr val="FFFFFF"/>
                          </a:solidFill>
                          <a:effectLst/>
                          <a:latin typeface="Arial" panose="020B0604020202020204" pitchFamily="34" charset="0"/>
                          <a:ea typeface="+mn-ea"/>
                          <a:cs typeface="Arial" panose="020B0604020202020204" pitchFamily="34" charset="0"/>
                        </a:rPr>
                        <a:t> $                              2.473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ctr"/>
                      <a:r>
                        <a:rPr lang="es-MX" sz="1200" b="1" i="0" u="none" strike="noStrike" dirty="0">
                          <a:solidFill>
                            <a:srgbClr val="FFFFFF"/>
                          </a:solidFill>
                          <a:effectLst/>
                          <a:latin typeface="Arial" panose="020B0604020202020204" pitchFamily="34" charset="0"/>
                          <a:cs typeface="Arial" panose="020B0604020202020204" pitchFamily="34" charset="0"/>
                        </a:rPr>
                        <a:t>-66,8%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xmlns="" val="10012"/>
                  </a:ext>
                </a:extLst>
              </a:tr>
              <a:tr h="287586">
                <a:tc>
                  <a:txBody>
                    <a:bodyPr/>
                    <a:lstStyle/>
                    <a:p>
                      <a:pPr marL="0" marR="0" lvl="0" indent="0" algn="just" defTabSz="914400" rtl="0" eaLnBrk="0" fontAlgn="b" latinLnBrk="0" hangingPunct="0">
                        <a:lnSpc>
                          <a:spcPct val="100000"/>
                        </a:lnSpc>
                        <a:spcBef>
                          <a:spcPct val="0"/>
                        </a:spcBef>
                        <a:spcAft>
                          <a:spcPct val="0"/>
                        </a:spcAft>
                        <a:buClrTx/>
                        <a:buSzTx/>
                        <a:buFontTx/>
                        <a:buNone/>
                        <a:tabLst/>
                      </a:pPr>
                      <a:r>
                        <a:rPr kumimoji="0" lang="es-ES" sz="1100" b="1" i="0" u="none" strike="noStrike" cap="none" normalizeH="0" baseline="0" dirty="0">
                          <a:ln>
                            <a:noFill/>
                          </a:ln>
                          <a:solidFill>
                            <a:srgbClr val="0070C0"/>
                          </a:solidFill>
                          <a:effectLst/>
                          <a:latin typeface="Arial" panose="020B0604020202020204" pitchFamily="34" charset="0"/>
                          <a:cs typeface="Arial" panose="020B0604020202020204" pitchFamily="34" charset="0"/>
                        </a:rPr>
                        <a:t>PATRIMONIO</a:t>
                      </a:r>
                    </a:p>
                  </a:txBody>
                  <a:tcPr marL="121872" marR="121872" marT="45735" marB="4573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3.413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12.769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274,1%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14"/>
                  </a:ext>
                </a:extLst>
              </a:tr>
              <a:tr h="287586">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3105 Capital Fiscal</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(41)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8.822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-21528,5%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15"/>
                  </a:ext>
                </a:extLst>
              </a:tr>
              <a:tr h="314278">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3110 Resultado del Ejercicio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3.455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algn="ctr" defTabSz="914400" rtl="0" eaLnBrk="1" fontAlgn="b" latinLnBrk="0" hangingPunct="1"/>
                      <a:r>
                        <a:rPr lang="es-MX" sz="1200" b="1" i="0" u="none" strike="noStrike" kern="1200" dirty="0">
                          <a:solidFill>
                            <a:srgbClr val="000000"/>
                          </a:solidFill>
                          <a:effectLst/>
                          <a:latin typeface="Arial" panose="020B0604020202020204" pitchFamily="34" charset="0"/>
                          <a:ea typeface="+mn-ea"/>
                          <a:cs typeface="Arial" panose="020B0604020202020204" pitchFamily="34" charset="0"/>
                        </a:rPr>
                        <a:t> $                              3.947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14,2%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xmlns="" val="10019"/>
                  </a:ext>
                </a:extLst>
              </a:tr>
              <a:tr h="287586">
                <a:tc>
                  <a:txBody>
                    <a:bodyPr/>
                    <a:lstStyle/>
                    <a:p>
                      <a:pPr marL="0" marR="0" lvl="0" indent="0" algn="just" defTabSz="914400" rtl="0" eaLnBrk="0" fontAlgn="b" latinLnBrk="0" hangingPunct="0">
                        <a:lnSpc>
                          <a:spcPct val="100000"/>
                        </a:lnSpc>
                        <a:spcBef>
                          <a:spcPct val="0"/>
                        </a:spcBef>
                        <a:spcAft>
                          <a:spcPct val="0"/>
                        </a:spcAft>
                        <a:buClrTx/>
                        <a:buSzTx/>
                        <a:buFontTx/>
                        <a:buNone/>
                        <a:tabLst/>
                      </a:pPr>
                      <a:r>
                        <a:rPr kumimoji="0" lang="es-ES" sz="11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PATRIMONIO</a:t>
                      </a:r>
                    </a:p>
                  </a:txBody>
                  <a:tcPr marL="121872" marR="121872" marT="45735" marB="4573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marL="0" algn="ctr" defTabSz="914400" rtl="0" eaLnBrk="1" fontAlgn="ctr" latinLnBrk="0" hangingPunct="1"/>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                           3.413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marL="0" algn="ctr" defTabSz="914400" rtl="0" eaLnBrk="1" fontAlgn="ctr" latinLnBrk="0" hangingPunct="1"/>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                       12.769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ctr"/>
                      <a:r>
                        <a:rPr lang="es-MX" sz="1200" b="1" i="0" u="none" strike="noStrike" dirty="0">
                          <a:solidFill>
                            <a:srgbClr val="FFFFFF"/>
                          </a:solidFill>
                          <a:effectLst/>
                          <a:latin typeface="Arial" panose="020B0604020202020204" pitchFamily="34" charset="0"/>
                          <a:cs typeface="Arial" panose="020B0604020202020204" pitchFamily="34" charset="0"/>
                        </a:rPr>
                        <a:t>274,1%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xmlns="" val="10018"/>
                  </a:ext>
                </a:extLst>
              </a:tr>
              <a:tr h="287586">
                <a:tc>
                  <a:txBody>
                    <a:bodyPr/>
                    <a:lstStyle/>
                    <a:p>
                      <a:pPr marL="0" marR="0" lvl="0" indent="0" algn="just" defTabSz="914400" rtl="0" eaLnBrk="0" fontAlgn="b" latinLnBrk="0" hangingPunct="0">
                        <a:lnSpc>
                          <a:spcPct val="100000"/>
                        </a:lnSpc>
                        <a:spcBef>
                          <a:spcPct val="0"/>
                        </a:spcBef>
                        <a:spcAft>
                          <a:spcPct val="0"/>
                        </a:spcAft>
                        <a:buClrTx/>
                        <a:buSzTx/>
                        <a:buFontTx/>
                        <a:buNone/>
                        <a:tabLst/>
                      </a:pPr>
                      <a:r>
                        <a:rPr kumimoji="0" lang="es-ES" sz="1100" b="1" i="0" u="sng" strike="noStrike" cap="none" normalizeH="0" baseline="0" dirty="0">
                          <a:ln>
                            <a:noFill/>
                          </a:ln>
                          <a:solidFill>
                            <a:schemeClr val="bg1"/>
                          </a:solidFill>
                          <a:effectLst/>
                          <a:latin typeface="Arial" panose="020B0604020202020204" pitchFamily="34" charset="0"/>
                          <a:cs typeface="Arial" panose="020B0604020202020204" pitchFamily="34" charset="0"/>
                        </a:rPr>
                        <a:t>TOTAL PASIVO + PATRIMONIO</a:t>
                      </a:r>
                    </a:p>
                  </a:txBody>
                  <a:tcPr marL="121872" marR="121872" marT="45735" marB="4573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marL="0" algn="ctr" defTabSz="914400" rtl="0" eaLnBrk="1" fontAlgn="ctr" latinLnBrk="0" hangingPunct="1"/>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                         10.866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marL="0" algn="ctr" defTabSz="914400" rtl="0" eaLnBrk="1" fontAlgn="ctr" latinLnBrk="0" hangingPunct="1"/>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                       15.242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fontAlgn="ctr"/>
                      <a:r>
                        <a:rPr lang="es-MX" sz="1400" b="1" i="0" u="none" strike="noStrike" dirty="0">
                          <a:solidFill>
                            <a:srgbClr val="FFFFFF"/>
                          </a:solidFill>
                          <a:effectLst/>
                          <a:latin typeface="Arial" panose="020B0604020202020204" pitchFamily="34" charset="0"/>
                          <a:cs typeface="Arial" panose="020B0604020202020204" pitchFamily="34" charset="0"/>
                        </a:rPr>
                        <a:t>40,3%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xmlns="" val="10020"/>
                  </a:ext>
                </a:extLst>
              </a:tr>
            </a:tbl>
          </a:graphicData>
        </a:graphic>
      </p:graphicFrame>
    </p:spTree>
    <p:extLst>
      <p:ext uri="{BB962C8B-B14F-4D97-AF65-F5344CB8AC3E}">
        <p14:creationId xmlns:p14="http://schemas.microsoft.com/office/powerpoint/2010/main" val="1891146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917864" y="161790"/>
            <a:ext cx="6096000" cy="923330"/>
          </a:xfrm>
          <a:prstGeom prst="rect">
            <a:avLst/>
          </a:prstGeom>
        </p:spPr>
        <p:txBody>
          <a:bodyPr>
            <a:spAutoFit/>
          </a:bodyPr>
          <a:lstStyle/>
          <a:p>
            <a:r>
              <a:rPr lang="es-CO" spc="-15" dirty="0">
                <a:solidFill>
                  <a:schemeClr val="bg1"/>
                </a:solidFill>
                <a:latin typeface="Arial Black" panose="020B0A04020102020204" pitchFamily="34" charset="0"/>
              </a:rPr>
              <a:t>Estado de Resultados</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A 31 Dic 2020 </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a:t>
            </a:r>
            <a:r>
              <a:rPr lang="es-CO" spc="-15" dirty="0" err="1">
                <a:solidFill>
                  <a:schemeClr val="bg1"/>
                </a:solidFill>
                <a:latin typeface="Arial Black" panose="020B0A04020102020204" pitchFamily="34" charset="0"/>
              </a:rPr>
              <a:t>Mill</a:t>
            </a:r>
            <a:r>
              <a:rPr lang="es-CO" spc="-15" dirty="0">
                <a:solidFill>
                  <a:schemeClr val="bg1"/>
                </a:solidFill>
                <a:latin typeface="Arial Black" panose="020B0A04020102020204" pitchFamily="34" charset="0"/>
              </a:rPr>
              <a:t>. de $)</a:t>
            </a:r>
            <a:endParaRPr lang="es-CO" dirty="0"/>
          </a:p>
        </p:txBody>
      </p:sp>
      <p:graphicFrame>
        <p:nvGraphicFramePr>
          <p:cNvPr id="6" name="Group 177"/>
          <p:cNvGraphicFramePr>
            <a:graphicFrameLocks/>
          </p:cNvGraphicFramePr>
          <p:nvPr>
            <p:extLst>
              <p:ext uri="{D42A27DB-BD31-4B8C-83A1-F6EECF244321}">
                <p14:modId xmlns:p14="http://schemas.microsoft.com/office/powerpoint/2010/main" val="2386803726"/>
              </p:ext>
            </p:extLst>
          </p:nvPr>
        </p:nvGraphicFramePr>
        <p:xfrm>
          <a:off x="564956" y="1648285"/>
          <a:ext cx="10407843" cy="4066881"/>
        </p:xfrm>
        <a:graphic>
          <a:graphicData uri="http://schemas.openxmlformats.org/drawingml/2006/table">
            <a:tbl>
              <a:tblPr/>
              <a:tblGrid>
                <a:gridCol w="3305188">
                  <a:extLst>
                    <a:ext uri="{9D8B030D-6E8A-4147-A177-3AD203B41FA5}">
                      <a16:colId xmlns:a16="http://schemas.microsoft.com/office/drawing/2014/main" xmlns="" val="20000"/>
                    </a:ext>
                  </a:extLst>
                </a:gridCol>
                <a:gridCol w="2104203">
                  <a:extLst>
                    <a:ext uri="{9D8B030D-6E8A-4147-A177-3AD203B41FA5}">
                      <a16:colId xmlns:a16="http://schemas.microsoft.com/office/drawing/2014/main" xmlns="" val="20001"/>
                    </a:ext>
                  </a:extLst>
                </a:gridCol>
                <a:gridCol w="2258559">
                  <a:extLst>
                    <a:ext uri="{9D8B030D-6E8A-4147-A177-3AD203B41FA5}">
                      <a16:colId xmlns:a16="http://schemas.microsoft.com/office/drawing/2014/main" xmlns="" val="20002"/>
                    </a:ext>
                  </a:extLst>
                </a:gridCol>
                <a:gridCol w="1418263">
                  <a:extLst>
                    <a:ext uri="{9D8B030D-6E8A-4147-A177-3AD203B41FA5}">
                      <a16:colId xmlns:a16="http://schemas.microsoft.com/office/drawing/2014/main" xmlns="" val="20004"/>
                    </a:ext>
                  </a:extLst>
                </a:gridCol>
                <a:gridCol w="1321630">
                  <a:extLst>
                    <a:ext uri="{9D8B030D-6E8A-4147-A177-3AD203B41FA5}">
                      <a16:colId xmlns:a16="http://schemas.microsoft.com/office/drawing/2014/main" xmlns="" val="20008"/>
                    </a:ext>
                  </a:extLst>
                </a:gridCol>
              </a:tblGrid>
              <a:tr h="335527">
                <a:tc rowSpan="2">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600" b="1"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Detalle</a:t>
                      </a:r>
                    </a:p>
                  </a:txBody>
                  <a:tcPr marL="0" marR="0"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rowSpan="2">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600" b="1"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Dic 2019</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rowSpan="2">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600" b="1"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Dic 2020</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gridSpan="2">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600" b="1" i="0" u="none" strike="noStrike" kern="1200" cap="none" normalizeH="0" baseline="0" dirty="0">
                          <a:ln>
                            <a:noFill/>
                          </a:ln>
                          <a:solidFill>
                            <a:schemeClr val="bg1"/>
                          </a:solidFill>
                          <a:effectLst/>
                          <a:latin typeface="Arial" panose="020B0604020202020204" pitchFamily="34" charset="0"/>
                          <a:ea typeface="+mn-ea"/>
                          <a:cs typeface="Arial" panose="020B0604020202020204" pitchFamily="34" charset="0"/>
                        </a:rPr>
                        <a:t>Variación</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hMerge="1">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endParaRPr kumimoji="0" lang="es-ES" sz="1200" b="1" i="0" u="none" strike="noStrike" kern="1200" cap="none" normalizeH="0" baseline="0" dirty="0">
                        <a:ln>
                          <a:noFill/>
                        </a:ln>
                        <a:solidFill>
                          <a:schemeClr val="bg1"/>
                        </a:solidFill>
                        <a:effectLst/>
                        <a:latin typeface="+mn-lt"/>
                        <a:ea typeface="+mn-ea"/>
                        <a:cs typeface="Arial" pitchFamily="34" charset="0"/>
                      </a:endParaRP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xmlns="" val="10000"/>
                  </a:ext>
                </a:extLst>
              </a:tr>
              <a:tr h="341064">
                <a:tc vMerge="1">
                  <a:txBody>
                    <a:bodyPr/>
                    <a:lstStyle/>
                    <a:p>
                      <a:pPr algn="l"/>
                      <a:endParaRPr lang="es-CO" sz="1100" b="1" dirty="0">
                        <a:solidFill>
                          <a:schemeClr val="tx1"/>
                        </a:solidFill>
                        <a:latin typeface="+mn-lt"/>
                      </a:endParaRP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vMerge="1">
                  <a:txBody>
                    <a:bodyPr/>
                    <a:lstStyle/>
                    <a:p>
                      <a:pPr algn="ctr"/>
                      <a:endParaRPr lang="es-CO" sz="14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vMerge="1">
                  <a:txBody>
                    <a:bodyPr/>
                    <a:lstStyle/>
                    <a:p>
                      <a:pPr algn="ctr"/>
                      <a:endParaRPr lang="es-CO" sz="1400" b="1" dirty="0">
                        <a:solidFill>
                          <a:schemeClr val="bg1"/>
                        </a:solidFill>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a:r>
                        <a:rPr lang="es-CO" sz="1600" b="1" dirty="0">
                          <a:solidFill>
                            <a:schemeClr val="bg1"/>
                          </a:solidFill>
                          <a:latin typeface="Arial" panose="020B0604020202020204" pitchFamily="34" charset="0"/>
                          <a:cs typeface="Arial" panose="020B0604020202020204" pitchFamily="34" charset="0"/>
                        </a:rPr>
                        <a:t>Valor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tc>
                  <a:txBody>
                    <a:bodyPr/>
                    <a:lstStyle/>
                    <a:p>
                      <a:pPr algn="ctr"/>
                      <a:r>
                        <a:rPr lang="es-CO" sz="1600" b="1" dirty="0">
                          <a:solidFill>
                            <a:schemeClr val="bg1"/>
                          </a:solidFill>
                          <a:latin typeface="Arial" panose="020B0604020202020204" pitchFamily="34" charset="0"/>
                          <a:cs typeface="Arial" panose="020B0604020202020204" pitchFamily="34" charset="0"/>
                        </a:rPr>
                        <a: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50000"/>
                      </a:schemeClr>
                    </a:solidFill>
                  </a:tcPr>
                </a:tc>
                <a:extLst>
                  <a:ext uri="{0D108BD9-81ED-4DB2-BD59-A6C34878D82A}">
                    <a16:rowId xmlns:a16="http://schemas.microsoft.com/office/drawing/2014/main" xmlns="" val="10006"/>
                  </a:ext>
                </a:extLst>
              </a:tr>
              <a:tr h="394010">
                <a:tc>
                  <a:txBody>
                    <a:bodyPr/>
                    <a:lstStyle/>
                    <a:p>
                      <a:pPr algn="l"/>
                      <a:r>
                        <a:rPr lang="es-CO" sz="1600" b="1" dirty="0">
                          <a:solidFill>
                            <a:schemeClr val="tx1"/>
                          </a:solidFill>
                          <a:latin typeface="Arial" panose="020B0604020202020204" pitchFamily="34" charset="0"/>
                          <a:cs typeface="Arial" panose="020B0604020202020204" pitchFamily="34" charset="0"/>
                        </a:rPr>
                        <a:t>Ingreso Operacional</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40.925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41.024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99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1" i="0" u="none" strike="noStrike" dirty="0">
                          <a:effectLst/>
                          <a:latin typeface="Arial"/>
                        </a:rPr>
                        <a:t>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1"/>
                  </a:ext>
                </a:extLst>
              </a:tr>
              <a:tr h="3059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Costo de ventas</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35.790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35.408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(382)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0" i="0" u="none" strike="noStrike" dirty="0">
                          <a:effectLst/>
                          <a:latin typeface="Arial"/>
                        </a:rPr>
                        <a:t>-1,1%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2"/>
                  </a:ext>
                </a:extLst>
              </a:tr>
              <a:tr h="3059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1" kern="1200" dirty="0">
                          <a:solidFill>
                            <a:schemeClr val="tx1"/>
                          </a:solidFill>
                          <a:latin typeface="Arial" panose="020B0604020202020204" pitchFamily="34" charset="0"/>
                          <a:ea typeface="+mn-ea"/>
                          <a:cs typeface="Arial" panose="020B0604020202020204" pitchFamily="34" charset="0"/>
                        </a:rPr>
                        <a:t>Utilidad bruta</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5.135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5.616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1" i="0" u="none" strike="noStrike" kern="1200" dirty="0">
                          <a:solidFill>
                            <a:schemeClr val="tx1"/>
                          </a:solidFill>
                          <a:effectLst/>
                          <a:latin typeface="Arial" panose="020B0604020202020204" pitchFamily="34" charset="0"/>
                          <a:ea typeface="+mn-ea"/>
                          <a:cs typeface="+mn-cs"/>
                        </a:rPr>
                        <a:t> $      481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1" i="0" u="none" strike="noStrike" dirty="0">
                          <a:effectLst/>
                          <a:latin typeface="Arial"/>
                        </a:rPr>
                        <a:t>9,4%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3"/>
                  </a:ext>
                </a:extLst>
              </a:tr>
              <a:tr h="542302">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0" kern="1200" dirty="0">
                          <a:solidFill>
                            <a:schemeClr val="tx1"/>
                          </a:solidFill>
                          <a:latin typeface="Arial" panose="020B0604020202020204" pitchFamily="34" charset="0"/>
                          <a:ea typeface="+mn-ea"/>
                          <a:cs typeface="Arial" panose="020B0604020202020204" pitchFamily="34" charset="0"/>
                        </a:rPr>
                        <a:t>Gastos de administración </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1.650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1.662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0" i="0" u="none" strike="noStrike" dirty="0">
                          <a:effectLst/>
                          <a:latin typeface="Arial"/>
                        </a:rPr>
                        <a:t>0,7%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4"/>
                  </a:ext>
                </a:extLst>
              </a:tr>
              <a:tr h="44454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0" kern="1200" dirty="0">
                          <a:solidFill>
                            <a:schemeClr val="tx1"/>
                          </a:solidFill>
                          <a:latin typeface="Arial" panose="020B0604020202020204" pitchFamily="34" charset="0"/>
                          <a:ea typeface="+mn-ea"/>
                          <a:cs typeface="Arial" panose="020B0604020202020204" pitchFamily="34" charset="0"/>
                        </a:rPr>
                        <a:t>Provisión, Agotamiento, Amortización.</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228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111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0" i="0" u="none" strike="noStrike" dirty="0">
                          <a:effectLst/>
                          <a:latin typeface="Arial"/>
                        </a:rPr>
                        <a:t>-51,3%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5"/>
                  </a:ext>
                </a:extLst>
              </a:tr>
              <a:tr h="310860">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1" kern="1200" dirty="0">
                          <a:solidFill>
                            <a:schemeClr val="bg1"/>
                          </a:solidFill>
                          <a:latin typeface="Arial" panose="020B0604020202020204" pitchFamily="34" charset="0"/>
                          <a:ea typeface="+mn-ea"/>
                          <a:cs typeface="Arial" panose="020B0604020202020204" pitchFamily="34" charset="0"/>
                        </a:rPr>
                        <a:t>Utilidad operacional </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algn="ctr" fontAlgn="ctr"/>
                      <a:r>
                        <a:rPr lang="es-MX" sz="1800" b="0" i="0" u="none" strike="noStrike" dirty="0">
                          <a:effectLst/>
                          <a:latin typeface="Arial"/>
                        </a:rPr>
                        <a:t> </a:t>
                      </a:r>
                      <a:r>
                        <a:rPr lang="es-MX" sz="1600" b="1" i="0" u="none" strike="noStrike" kern="1200" dirty="0">
                          <a:solidFill>
                            <a:schemeClr val="bg1"/>
                          </a:solidFill>
                          <a:effectLst/>
                          <a:latin typeface="Arial"/>
                          <a:ea typeface="+mn-ea"/>
                          <a:cs typeface="+mn-cs"/>
                        </a:rPr>
                        <a:t>$           3.257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algn="ctr" defTabSz="914400" rtl="0" eaLnBrk="1" fontAlgn="ctr" latinLnBrk="0" hangingPunct="1"/>
                      <a:r>
                        <a:rPr lang="es-MX" sz="1600" b="1" i="0" u="none" strike="noStrike" kern="1200" dirty="0">
                          <a:solidFill>
                            <a:schemeClr val="bg1"/>
                          </a:solidFill>
                          <a:effectLst/>
                          <a:latin typeface="Arial"/>
                          <a:ea typeface="+mn-ea"/>
                          <a:cs typeface="+mn-cs"/>
                        </a:rPr>
                        <a:t> $        3.843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algn="ctr" defTabSz="914400" rtl="0" eaLnBrk="1" fontAlgn="ctr" latinLnBrk="0" hangingPunct="1"/>
                      <a:r>
                        <a:rPr lang="es-MX" sz="1600" b="1" i="0" u="none" strike="noStrike" kern="1200" dirty="0">
                          <a:solidFill>
                            <a:schemeClr val="bg1"/>
                          </a:solidFill>
                          <a:effectLst/>
                          <a:latin typeface="Arial" panose="020B0604020202020204" pitchFamily="34" charset="0"/>
                          <a:ea typeface="+mn-ea"/>
                          <a:cs typeface="+mn-cs"/>
                        </a:rPr>
                        <a:t> $      586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algn="ctr" fontAlgn="ctr"/>
                      <a:r>
                        <a:rPr lang="es-MX" sz="1600" b="1" i="0" u="none" strike="noStrike" dirty="0">
                          <a:solidFill>
                            <a:schemeClr val="bg1"/>
                          </a:solidFill>
                          <a:effectLst/>
                          <a:latin typeface="Arial"/>
                        </a:rPr>
                        <a:t>18,0%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xmlns="" val="10008"/>
                  </a:ext>
                </a:extLst>
              </a:tr>
              <a:tr h="3059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0" kern="1200" dirty="0">
                          <a:solidFill>
                            <a:schemeClr val="tx1"/>
                          </a:solidFill>
                          <a:latin typeface="Arial" panose="020B0604020202020204" pitchFamily="34" charset="0"/>
                          <a:ea typeface="+mn-ea"/>
                          <a:cs typeface="Arial" panose="020B0604020202020204" pitchFamily="34" charset="0"/>
                        </a:rPr>
                        <a:t>Otros Ingresos </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198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105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       (93)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0" i="0" u="none" strike="noStrike" dirty="0">
                          <a:effectLst/>
                          <a:latin typeface="Arial"/>
                        </a:rPr>
                        <a:t>-47,0%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09"/>
                  </a:ext>
                </a:extLst>
              </a:tr>
              <a:tr h="305988">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lang="es-ES" sz="1600" b="0" kern="1200" dirty="0">
                          <a:solidFill>
                            <a:schemeClr val="tx1"/>
                          </a:solidFill>
                          <a:latin typeface="Arial" panose="020B0604020202020204" pitchFamily="34" charset="0"/>
                          <a:ea typeface="+mn-ea"/>
                          <a:cs typeface="Arial" panose="020B0604020202020204" pitchFamily="34" charset="0"/>
                        </a:rPr>
                        <a:t>Otros gastos</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marL="0" algn="ctr" defTabSz="914400" rtl="0" eaLnBrk="1" fontAlgn="ctr" latinLnBrk="0" hangingPunct="1"/>
                      <a:r>
                        <a:rPr lang="es-MX" sz="1600" b="0" i="0" u="none" strike="noStrike" kern="1200" dirty="0">
                          <a:solidFill>
                            <a:schemeClr val="tx1"/>
                          </a:solidFill>
                          <a:effectLst/>
                          <a:latin typeface="Arial" panose="020B0604020202020204" pitchFamily="34" charset="0"/>
                          <a:ea typeface="+mn-ea"/>
                          <a:cs typeface="+mn-cs"/>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tc>
                  <a:txBody>
                    <a:bodyPr/>
                    <a:lstStyle/>
                    <a:p>
                      <a:pPr algn="ctr" fontAlgn="ctr"/>
                      <a:r>
                        <a:rPr lang="es-MX" sz="1600" b="0" i="0" u="none" strike="noStrike" dirty="0">
                          <a:effectLst/>
                          <a:latin typeface="Arial"/>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xmlns="" val="10010"/>
                  </a:ext>
                </a:extLst>
              </a:tr>
              <a:tr h="308201">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es-ES" sz="16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Utilidad neta</a:t>
                      </a:r>
                    </a:p>
                  </a:txBody>
                  <a:tcPr marL="48001" marR="48001" marT="35947" marB="3594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algn="ctr" fontAlgn="ctr"/>
                      <a:r>
                        <a:rPr lang="es-MX" sz="1800" b="0" i="0" u="none" strike="noStrike" dirty="0">
                          <a:effectLst/>
                          <a:latin typeface="Arial"/>
                        </a:rPr>
                        <a:t> </a:t>
                      </a:r>
                      <a:r>
                        <a:rPr lang="es-MX" sz="1600" b="1" i="0" u="none" strike="noStrike" kern="1200" dirty="0">
                          <a:solidFill>
                            <a:schemeClr val="bg1"/>
                          </a:solidFill>
                          <a:effectLst/>
                          <a:latin typeface="Arial"/>
                          <a:ea typeface="+mn-ea"/>
                          <a:cs typeface="+mn-cs"/>
                        </a:rPr>
                        <a:t>$           3.455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algn="ctr" defTabSz="914400" rtl="0" eaLnBrk="1" fontAlgn="ctr" latinLnBrk="0" hangingPunct="1"/>
                      <a:r>
                        <a:rPr lang="es-MX" sz="1600" b="1" i="0" u="none" strike="noStrike" kern="1200" dirty="0">
                          <a:solidFill>
                            <a:schemeClr val="bg1"/>
                          </a:solidFill>
                          <a:effectLst/>
                          <a:latin typeface="Arial" panose="020B0604020202020204" pitchFamily="34" charset="0"/>
                          <a:ea typeface="+mn-ea"/>
                          <a:cs typeface="+mn-cs"/>
                        </a:rPr>
                        <a:t> $        3.948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algn="ctr" defTabSz="914400" rtl="0" eaLnBrk="1" fontAlgn="ctr" latinLnBrk="0" hangingPunct="1"/>
                      <a:r>
                        <a:rPr lang="es-MX" sz="1600" b="1" i="0" u="none" strike="noStrike" kern="1200" dirty="0">
                          <a:solidFill>
                            <a:schemeClr val="bg1"/>
                          </a:solidFill>
                          <a:effectLst/>
                          <a:latin typeface="Arial" panose="020B0604020202020204" pitchFamily="34" charset="0"/>
                          <a:ea typeface="+mn-ea"/>
                          <a:cs typeface="+mn-cs"/>
                        </a:rPr>
                        <a:t> $      493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algn="ctr" fontAlgn="ctr"/>
                      <a:r>
                        <a:rPr lang="es-MX" sz="1600" b="1" i="0" u="none" strike="noStrike" dirty="0">
                          <a:solidFill>
                            <a:schemeClr val="bg1"/>
                          </a:solidFill>
                          <a:effectLst/>
                          <a:latin typeface="Arial"/>
                        </a:rPr>
                        <a:t>14,3%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xmlns="" val="10013"/>
                  </a:ext>
                </a:extLst>
              </a:tr>
            </a:tbl>
          </a:graphicData>
        </a:graphic>
      </p:graphicFrame>
    </p:spTree>
    <p:extLst>
      <p:ext uri="{BB962C8B-B14F-4D97-AF65-F5344CB8AC3E}">
        <p14:creationId xmlns:p14="http://schemas.microsoft.com/office/powerpoint/2010/main" val="29849443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7"/>
          <p:cNvSpPr txBox="1">
            <a:spLocks/>
          </p:cNvSpPr>
          <p:nvPr/>
        </p:nvSpPr>
        <p:spPr>
          <a:xfrm>
            <a:off x="893339" y="265816"/>
            <a:ext cx="6139792" cy="843821"/>
          </a:xfrm>
          <a:prstGeom prst="rect">
            <a:avLst/>
          </a:prstGeom>
        </p:spPr>
        <p:txBody>
          <a:bodyPr vert="horz" wrap="square" lIns="0" tIns="12700" rIns="0" bIns="0" rtlCol="0">
            <a:sp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12700">
              <a:lnSpc>
                <a:spcPct val="100000"/>
              </a:lnSpc>
              <a:spcBef>
                <a:spcPts val="100"/>
              </a:spcBef>
            </a:pPr>
            <a:r>
              <a:rPr lang="es-CO" sz="1800" spc="-15">
                <a:solidFill>
                  <a:schemeClr val="bg1"/>
                </a:solidFill>
                <a:latin typeface="Arial Black" panose="020B0A04020102020204" pitchFamily="34" charset="0"/>
              </a:rPr>
              <a:t>Ejecución Presupuestal</a:t>
            </a:r>
            <a:br>
              <a:rPr lang="es-CO" sz="1800" spc="-15">
                <a:solidFill>
                  <a:schemeClr val="bg1"/>
                </a:solidFill>
                <a:latin typeface="Arial Black" panose="020B0A04020102020204" pitchFamily="34" charset="0"/>
              </a:rPr>
            </a:br>
            <a:r>
              <a:rPr lang="es-CO" sz="1800" spc="-15">
                <a:solidFill>
                  <a:schemeClr val="bg1"/>
                </a:solidFill>
                <a:latin typeface="Arial Black" panose="020B0A04020102020204" pitchFamily="34" charset="0"/>
              </a:rPr>
              <a:t>A 31 Dic 2020</a:t>
            </a:r>
            <a:br>
              <a:rPr lang="es-CO" sz="1800" spc="-15">
                <a:solidFill>
                  <a:schemeClr val="bg1"/>
                </a:solidFill>
                <a:latin typeface="Arial Black" panose="020B0A04020102020204" pitchFamily="34" charset="0"/>
              </a:rPr>
            </a:br>
            <a:r>
              <a:rPr lang="es-CO" sz="1800" spc="-15">
                <a:solidFill>
                  <a:schemeClr val="bg1"/>
                </a:solidFill>
                <a:latin typeface="Arial Black" panose="020B0A04020102020204" pitchFamily="34" charset="0"/>
              </a:rPr>
              <a:t>(Mill. de $)</a:t>
            </a:r>
            <a:endParaRPr lang="es-CO" sz="1800" spc="-15" dirty="0">
              <a:solidFill>
                <a:schemeClr val="bg1"/>
              </a:solidFill>
              <a:latin typeface="Arial Black" panose="020B0A04020102020204" pitchFamily="34" charset="0"/>
            </a:endParaRPr>
          </a:p>
        </p:txBody>
      </p:sp>
      <p:graphicFrame>
        <p:nvGraphicFramePr>
          <p:cNvPr id="6" name="5 Tabla"/>
          <p:cNvGraphicFramePr>
            <a:graphicFrameLocks noGrp="1"/>
          </p:cNvGraphicFramePr>
          <p:nvPr>
            <p:extLst>
              <p:ext uri="{D42A27DB-BD31-4B8C-83A1-F6EECF244321}">
                <p14:modId xmlns:p14="http://schemas.microsoft.com/office/powerpoint/2010/main" val="2551791357"/>
              </p:ext>
            </p:extLst>
          </p:nvPr>
        </p:nvGraphicFramePr>
        <p:xfrm>
          <a:off x="893339" y="1325218"/>
          <a:ext cx="10453789" cy="4815704"/>
        </p:xfrm>
        <a:graphic>
          <a:graphicData uri="http://schemas.openxmlformats.org/drawingml/2006/table">
            <a:tbl>
              <a:tblPr firstRow="1" bandRow="1">
                <a:tableStyleId>{5C22544A-7EE6-4342-B048-85BDC9FD1C3A}</a:tableStyleId>
              </a:tblPr>
              <a:tblGrid>
                <a:gridCol w="2700562">
                  <a:extLst>
                    <a:ext uri="{9D8B030D-6E8A-4147-A177-3AD203B41FA5}">
                      <a16:colId xmlns:a16="http://schemas.microsoft.com/office/drawing/2014/main" xmlns="" val="20000"/>
                    </a:ext>
                  </a:extLst>
                </a:gridCol>
                <a:gridCol w="1829413">
                  <a:extLst>
                    <a:ext uri="{9D8B030D-6E8A-4147-A177-3AD203B41FA5}">
                      <a16:colId xmlns:a16="http://schemas.microsoft.com/office/drawing/2014/main" xmlns="" val="20001"/>
                    </a:ext>
                  </a:extLst>
                </a:gridCol>
                <a:gridCol w="1742298">
                  <a:extLst>
                    <a:ext uri="{9D8B030D-6E8A-4147-A177-3AD203B41FA5}">
                      <a16:colId xmlns:a16="http://schemas.microsoft.com/office/drawing/2014/main" xmlns="" val="20002"/>
                    </a:ext>
                  </a:extLst>
                </a:gridCol>
                <a:gridCol w="1655183">
                  <a:extLst>
                    <a:ext uri="{9D8B030D-6E8A-4147-A177-3AD203B41FA5}">
                      <a16:colId xmlns:a16="http://schemas.microsoft.com/office/drawing/2014/main" xmlns="" val="20003"/>
                    </a:ext>
                  </a:extLst>
                </a:gridCol>
                <a:gridCol w="1435504">
                  <a:extLst>
                    <a:ext uri="{9D8B030D-6E8A-4147-A177-3AD203B41FA5}">
                      <a16:colId xmlns:a16="http://schemas.microsoft.com/office/drawing/2014/main" xmlns="" val="20004"/>
                    </a:ext>
                  </a:extLst>
                </a:gridCol>
                <a:gridCol w="1090829">
                  <a:extLst>
                    <a:ext uri="{9D8B030D-6E8A-4147-A177-3AD203B41FA5}">
                      <a16:colId xmlns:a16="http://schemas.microsoft.com/office/drawing/2014/main" xmlns="" val="20005"/>
                    </a:ext>
                  </a:extLst>
                </a:gridCol>
              </a:tblGrid>
              <a:tr h="309716">
                <a:tc rowSpan="2">
                  <a:txBody>
                    <a:bodyPr/>
                    <a:lstStyle/>
                    <a:p>
                      <a:pPr algn="ctr"/>
                      <a:r>
                        <a:rPr lang="es-CO" sz="1600" dirty="0">
                          <a:latin typeface="Arial" panose="020B0604020202020204" pitchFamily="34" charset="0"/>
                          <a:cs typeface="Arial" panose="020B0604020202020204" pitchFamily="34" charset="0"/>
                        </a:rPr>
                        <a:t>Concepto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rowSpan="2">
                  <a:txBody>
                    <a:bodyPr/>
                    <a:lstStyle/>
                    <a:p>
                      <a:pPr algn="ctr"/>
                      <a:r>
                        <a:rPr lang="es-CO" sz="1600" dirty="0">
                          <a:latin typeface="Arial" panose="020B0604020202020204" pitchFamily="34" charset="0"/>
                          <a:cs typeface="Arial" panose="020B0604020202020204" pitchFamily="34" charset="0"/>
                        </a:rPr>
                        <a:t>Apropiación Vigente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gridSpan="2">
                  <a:txBody>
                    <a:bodyPr/>
                    <a:lstStyle/>
                    <a:p>
                      <a:pPr algn="ctr"/>
                      <a:r>
                        <a:rPr lang="es-CO" sz="1600" dirty="0">
                          <a:latin typeface="Arial" panose="020B0604020202020204" pitchFamily="34" charset="0"/>
                          <a:cs typeface="Arial" panose="020B0604020202020204" pitchFamily="34" charset="0"/>
                        </a:rPr>
                        <a:t>Compromisos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s-CO"/>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es-CO" sz="1600" dirty="0">
                          <a:latin typeface="Arial" panose="020B0604020202020204" pitchFamily="34" charset="0"/>
                          <a:cs typeface="Arial" panose="020B0604020202020204" pitchFamily="34" charset="0"/>
                        </a:rPr>
                        <a:t>Obligaciones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hMerge="1">
                  <a:txBody>
                    <a:bodyPr/>
                    <a:lstStyle/>
                    <a:p>
                      <a:endParaRPr lang="es-CO"/>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309716">
                <a:tc vMerge="1">
                  <a:txBody>
                    <a:bodyPr/>
                    <a:lstStyle/>
                    <a:p>
                      <a:endParaRPr lang="es-CO"/>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s-CO"/>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1600" b="1" dirty="0">
                          <a:solidFill>
                            <a:schemeClr val="bg1"/>
                          </a:solidFill>
                          <a:latin typeface="Arial" panose="020B0604020202020204" pitchFamily="34" charset="0"/>
                          <a:cs typeface="Arial" panose="020B0604020202020204" pitchFamily="34" charset="0"/>
                        </a:rPr>
                        <a:t>Valor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s-CO" sz="1600" b="1" dirty="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s-CO" sz="1600" b="1" dirty="0">
                          <a:solidFill>
                            <a:schemeClr val="bg1"/>
                          </a:solidFill>
                          <a:latin typeface="Arial" panose="020B0604020202020204" pitchFamily="34" charset="0"/>
                          <a:cs typeface="Arial" panose="020B0604020202020204" pitchFamily="34" charset="0"/>
                        </a:rPr>
                        <a:t>Valor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r>
                        <a:rPr lang="es-CO" sz="1600" b="1" dirty="0">
                          <a:solidFill>
                            <a:schemeClr val="bg1"/>
                          </a:solidFill>
                          <a:latin typeface="Arial" panose="020B0604020202020204" pitchFamily="34" charset="0"/>
                          <a:cs typeface="Arial" panose="020B0604020202020204" pitchFamily="34" charset="0"/>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xmlns="" val="10001"/>
                  </a:ext>
                </a:extLst>
              </a:tr>
              <a:tr h="309716">
                <a:tc>
                  <a:txBody>
                    <a:bodyPr/>
                    <a:lstStyle/>
                    <a:p>
                      <a:r>
                        <a:rPr lang="es-CO" sz="1600" dirty="0">
                          <a:latin typeface="Arial" panose="020B0604020202020204" pitchFamily="34" charset="0"/>
                          <a:cs typeface="Arial" panose="020B0604020202020204" pitchFamily="34" charset="0"/>
                        </a:rPr>
                        <a:t>Gastos de Personal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2"/>
                  </a:ext>
                </a:extLst>
              </a:tr>
              <a:tr h="534964">
                <a:tc>
                  <a:txBody>
                    <a:bodyPr/>
                    <a:lstStyle/>
                    <a:p>
                      <a:r>
                        <a:rPr lang="es-CO" sz="1600" dirty="0">
                          <a:latin typeface="Arial" panose="020B0604020202020204" pitchFamily="34" charset="0"/>
                          <a:cs typeface="Arial" panose="020B0604020202020204" pitchFamily="34" charset="0"/>
                        </a:rPr>
                        <a:t>Adquisición de Bienes</a:t>
                      </a:r>
                      <a:r>
                        <a:rPr lang="es-CO" sz="1600" baseline="0" dirty="0">
                          <a:latin typeface="Arial" panose="020B0604020202020204" pitchFamily="34" charset="0"/>
                          <a:cs typeface="Arial" panose="020B0604020202020204" pitchFamily="34" charset="0"/>
                        </a:rPr>
                        <a:t> y Servicios</a:t>
                      </a:r>
                      <a:endParaRPr lang="es-CO" sz="1600" dirty="0">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3"/>
                  </a:ext>
                </a:extLst>
              </a:tr>
              <a:tr h="309716">
                <a:tc>
                  <a:txBody>
                    <a:bodyPr/>
                    <a:lstStyle/>
                    <a:p>
                      <a:r>
                        <a:rPr lang="es-CO" sz="1600" dirty="0">
                          <a:latin typeface="Arial" panose="020B0604020202020204" pitchFamily="34" charset="0"/>
                          <a:cs typeface="Arial" panose="020B0604020202020204" pitchFamily="34" charset="0"/>
                        </a:rPr>
                        <a:t>Transferencias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4"/>
                  </a:ext>
                </a:extLst>
              </a:tr>
              <a:tr h="529454">
                <a:tc>
                  <a:txBody>
                    <a:bodyPr/>
                    <a:lstStyle/>
                    <a:p>
                      <a:r>
                        <a:rPr lang="es-CO" sz="1600" dirty="0">
                          <a:latin typeface="Arial" panose="020B0604020202020204" pitchFamily="34" charset="0"/>
                          <a:cs typeface="Arial" panose="020B0604020202020204" pitchFamily="34" charset="0"/>
                        </a:rPr>
                        <a:t>Gastos de Comercialización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26.479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26.479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26.479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5"/>
                  </a:ext>
                </a:extLst>
              </a:tr>
              <a:tr h="529454">
                <a:tc>
                  <a:txBody>
                    <a:bodyPr/>
                    <a:lstStyle/>
                    <a:p>
                      <a:r>
                        <a:rPr lang="es-CO" sz="1600" dirty="0">
                          <a:latin typeface="Arial" panose="020B0604020202020204" pitchFamily="34" charset="0"/>
                          <a:cs typeface="Arial" panose="020B0604020202020204" pitchFamily="34" charset="0"/>
                        </a:rPr>
                        <a:t>Disminución de Pasivos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a:t>
                      </a:r>
                      <a:r>
                        <a:rPr lang="es-ES" sz="1800" b="0" i="0" u="none" strike="noStrike" baseline="0" dirty="0">
                          <a:solidFill>
                            <a:srgbClr val="000000"/>
                          </a:solidFill>
                          <a:effectLst/>
                          <a:latin typeface="Arial" panose="020B0604020202020204" pitchFamily="34" charset="0"/>
                        </a:rPr>
                        <a:t>  </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a:t>
                      </a:r>
                      <a:r>
                        <a:rPr lang="es-ES" sz="1800" b="0" i="0" u="none" strike="noStrike" baseline="0" dirty="0">
                          <a:solidFill>
                            <a:srgbClr val="000000"/>
                          </a:solidFill>
                          <a:effectLst/>
                          <a:latin typeface="Arial" panose="020B0604020202020204" pitchFamily="34" charset="0"/>
                        </a:rPr>
                        <a:t> </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6"/>
                  </a:ext>
                </a:extLst>
              </a:tr>
              <a:tr h="529454">
                <a:tc>
                  <a:txBody>
                    <a:bodyPr/>
                    <a:lstStyle/>
                    <a:p>
                      <a:r>
                        <a:rPr lang="es-CO" sz="1600" dirty="0">
                          <a:latin typeface="Arial" panose="020B0604020202020204" pitchFamily="34" charset="0"/>
                          <a:cs typeface="Arial" panose="020B0604020202020204" pitchFamily="34" charset="0"/>
                        </a:rPr>
                        <a:t>Gastos por Tributos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13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ES" sz="1800" b="0" i="0" u="none" strike="noStrike" dirty="0">
                          <a:solidFill>
                            <a:srgbClr val="000000"/>
                          </a:solidFill>
                          <a:effectLst/>
                          <a:latin typeface="Arial" panose="020B0604020202020204" pitchFamily="34" charset="0"/>
                        </a:rPr>
                        <a:t>100</a:t>
                      </a:r>
                      <a:r>
                        <a:rPr lang="es-CO" sz="1800" b="0" i="0" u="none" strike="noStrike" dirty="0">
                          <a:solidFill>
                            <a:srgbClr val="000000"/>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7"/>
                  </a:ext>
                </a:extLst>
              </a:tr>
              <a:tr h="309716">
                <a:tc>
                  <a:txBody>
                    <a:bodyPr/>
                    <a:lstStyle/>
                    <a:p>
                      <a:r>
                        <a:rPr lang="es-CO" sz="1600" b="1" dirty="0">
                          <a:solidFill>
                            <a:schemeClr val="bg1"/>
                          </a:solidFill>
                          <a:latin typeface="Arial" panose="020B0604020202020204" pitchFamily="34" charset="0"/>
                          <a:cs typeface="Arial" panose="020B0604020202020204" pitchFamily="34" charset="0"/>
                        </a:rPr>
                        <a:t>Total Funcionamiento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29.545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29.545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s-ES" sz="1800" b="1" i="0" u="none" strike="noStrike" dirty="0">
                          <a:solidFill>
                            <a:srgbClr val="FFFFFF"/>
                          </a:solidFill>
                          <a:effectLst/>
                          <a:latin typeface="Arial" panose="020B0604020202020204" pitchFamily="34" charset="0"/>
                        </a:rPr>
                        <a:t>100</a:t>
                      </a:r>
                      <a:r>
                        <a:rPr lang="es-CO" sz="1800" b="1" i="0" u="none" strike="noStrike" dirty="0">
                          <a:solidFill>
                            <a:srgbClr val="FFFFFF"/>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29.545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s-ES" sz="1800" b="1" i="0" u="none" strike="noStrike" dirty="0">
                          <a:solidFill>
                            <a:srgbClr val="FFFFFF"/>
                          </a:solidFill>
                          <a:effectLst/>
                          <a:latin typeface="Arial" panose="020B0604020202020204" pitchFamily="34" charset="0"/>
                        </a:rPr>
                        <a:t>100</a:t>
                      </a:r>
                      <a:r>
                        <a:rPr lang="es-CO" sz="1800" b="1" i="0" u="none" strike="noStrike" dirty="0">
                          <a:solidFill>
                            <a:srgbClr val="FFFFFF"/>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10008"/>
                  </a:ext>
                </a:extLst>
              </a:tr>
              <a:tr h="309716">
                <a:tc>
                  <a:txBody>
                    <a:bodyPr/>
                    <a:lstStyle/>
                    <a:p>
                      <a:r>
                        <a:rPr lang="es-CO" sz="1600" dirty="0">
                          <a:latin typeface="Arial" panose="020B0604020202020204" pitchFamily="34" charset="0"/>
                          <a:cs typeface="Arial" panose="020B0604020202020204" pitchFamily="34" charset="0"/>
                        </a:rPr>
                        <a:t>Inversión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810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810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CO" sz="1800" b="0" i="0" u="none" strike="noStrike" dirty="0">
                          <a:solidFill>
                            <a:srgbClr val="000000"/>
                          </a:solidFill>
                          <a:effectLst/>
                          <a:latin typeface="Arial" panose="020B060402020202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rtl="0" fontAlgn="ctr"/>
                      <a:r>
                        <a:rPr lang="es-MX" sz="1800" b="0" i="0" u="none" strike="noStrike" dirty="0">
                          <a:solidFill>
                            <a:srgbClr val="000000"/>
                          </a:solidFill>
                          <a:effectLst/>
                          <a:latin typeface="Arial" panose="020B0604020202020204" pitchFamily="34" charset="0"/>
                          <a:cs typeface="Arial" panose="020B0604020202020204" pitchFamily="34" charset="0"/>
                        </a:rPr>
                        <a:t> $             810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es-CO" sz="1800" b="0" i="0" u="none" strike="noStrike" dirty="0">
                          <a:solidFill>
                            <a:srgbClr val="000000"/>
                          </a:solidFill>
                          <a:effectLst/>
                          <a:latin typeface="Arial" panose="020B0604020202020204" pitchFamily="34" charset="0"/>
                        </a:rPr>
                        <a:t>100%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extLst>
                  <a:ext uri="{0D108BD9-81ED-4DB2-BD59-A6C34878D82A}">
                    <a16:rowId xmlns:a16="http://schemas.microsoft.com/office/drawing/2014/main" xmlns="" val="10009"/>
                  </a:ext>
                </a:extLst>
              </a:tr>
              <a:tr h="309716">
                <a:tc>
                  <a:txBody>
                    <a:bodyPr/>
                    <a:lstStyle/>
                    <a:p>
                      <a:r>
                        <a:rPr lang="es-CO" sz="1600" b="1" dirty="0">
                          <a:solidFill>
                            <a:schemeClr val="bg1"/>
                          </a:solidFill>
                          <a:latin typeface="Arial" panose="020B0604020202020204" pitchFamily="34" charset="0"/>
                          <a:cs typeface="Arial" panose="020B0604020202020204" pitchFamily="34" charset="0"/>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30.355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30.355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s-ES" sz="1800" b="1" i="0" u="none" strike="noStrike" dirty="0">
                          <a:solidFill>
                            <a:srgbClr val="FFFFFF"/>
                          </a:solidFill>
                          <a:effectLst/>
                          <a:latin typeface="Arial" panose="020B0604020202020204" pitchFamily="34" charset="0"/>
                        </a:rPr>
                        <a:t>100</a:t>
                      </a:r>
                      <a:r>
                        <a:rPr lang="es-CO" sz="1800" b="1" i="0" u="none" strike="noStrike" dirty="0">
                          <a:solidFill>
                            <a:srgbClr val="FFFFFF"/>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rtl="0" fontAlgn="ctr"/>
                      <a:r>
                        <a:rPr lang="es-MX" sz="1800" b="0" i="0" u="none" strike="noStrike" dirty="0">
                          <a:solidFill>
                            <a:srgbClr val="FFFFFF"/>
                          </a:solidFill>
                          <a:effectLst/>
                          <a:latin typeface="Arial" panose="020B0604020202020204" pitchFamily="34" charset="0"/>
                          <a:cs typeface="Arial" panose="020B0604020202020204" pitchFamily="34" charset="0"/>
                        </a:rPr>
                        <a:t> </a:t>
                      </a:r>
                      <a:r>
                        <a:rPr lang="es-MX" sz="1800" b="1" i="0" u="none" strike="noStrike" dirty="0">
                          <a:solidFill>
                            <a:srgbClr val="FFFFFF"/>
                          </a:solidFill>
                          <a:effectLst/>
                          <a:latin typeface="Arial" panose="020B0604020202020204" pitchFamily="34" charset="0"/>
                          <a:cs typeface="Arial" panose="020B0604020202020204" pitchFamily="34" charset="0"/>
                        </a:rPr>
                        <a:t>$        30.355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fontAlgn="ctr"/>
                      <a:r>
                        <a:rPr lang="es-ES" sz="1800" b="1" i="0" u="none" strike="noStrike" dirty="0">
                          <a:solidFill>
                            <a:srgbClr val="FFFFFF"/>
                          </a:solidFill>
                          <a:effectLst/>
                          <a:latin typeface="Arial" panose="020B0604020202020204" pitchFamily="34" charset="0"/>
                        </a:rPr>
                        <a:t>100</a:t>
                      </a:r>
                      <a:r>
                        <a:rPr lang="es-CO" sz="1800" b="1" i="0" u="none" strike="noStrike" dirty="0">
                          <a:solidFill>
                            <a:srgbClr val="FFFFFF"/>
                          </a:solidFill>
                          <a:effectLst/>
                          <a:latin typeface="Arial" panose="020B0604020202020204" pitchFamily="34"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25738968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727234" y="1586983"/>
            <a:ext cx="6556664" cy="1376795"/>
          </a:xfrm>
        </p:spPr>
        <p:txBody>
          <a:bodyPr>
            <a:normAutofit fontScale="77500" lnSpcReduction="20000"/>
          </a:bodyPr>
          <a:lstStyle/>
          <a:p>
            <a:r>
              <a:rPr lang="es-CO" b="1" dirty="0">
                <a:solidFill>
                  <a:schemeClr val="tx1"/>
                </a:solidFill>
                <a:cs typeface="Arial" panose="020B0604020202020204" pitchFamily="34" charset="0"/>
              </a:rPr>
              <a:t>5</a:t>
            </a:r>
            <a:r>
              <a:rPr lang="es-CO" sz="2000" b="1" dirty="0">
                <a:solidFill>
                  <a:schemeClr val="tx1"/>
                </a:solidFill>
                <a:cs typeface="Arial" panose="020B0604020202020204" pitchFamily="34" charset="0"/>
              </a:rPr>
              <a:t>. DESEMPEÑO PLANES DE GESTIÓN</a:t>
            </a:r>
          </a:p>
          <a:p>
            <a:endParaRPr lang="es-CO" b="1" dirty="0">
              <a:solidFill>
                <a:schemeClr val="tx1"/>
              </a:solidFill>
              <a:cs typeface="Arial" panose="020B0604020202020204" pitchFamily="34" charset="0"/>
            </a:endParaRPr>
          </a:p>
          <a:p>
            <a:r>
              <a:rPr lang="es-CO" b="1" dirty="0">
                <a:solidFill>
                  <a:schemeClr val="tx1"/>
                </a:solidFill>
                <a:cs typeface="Arial" panose="020B0604020202020204" pitchFamily="34" charset="0"/>
              </a:rPr>
              <a:t>-Seguridad y Salud en el Trabajo</a:t>
            </a:r>
          </a:p>
          <a:p>
            <a:r>
              <a:rPr lang="es-CO" b="1" dirty="0">
                <a:solidFill>
                  <a:schemeClr val="tx1"/>
                </a:solidFill>
                <a:cs typeface="Arial" panose="020B0604020202020204" pitchFamily="34" charset="0"/>
              </a:rPr>
              <a:t>-Ambiental</a:t>
            </a:r>
          </a:p>
          <a:p>
            <a:r>
              <a:rPr lang="es-CO" b="1" dirty="0">
                <a:solidFill>
                  <a:schemeClr val="tx1"/>
                </a:solidFill>
                <a:cs typeface="Arial" panose="020B0604020202020204" pitchFamily="34" charset="0"/>
              </a:rPr>
              <a:t>-Seguridad Vial</a:t>
            </a:r>
          </a:p>
          <a:p>
            <a:endParaRPr lang="es-CO" b="1" dirty="0">
              <a:solidFill>
                <a:schemeClr val="tx1"/>
              </a:solidFill>
              <a:cs typeface="Arial" panose="020B0604020202020204" pitchFamily="34" charset="0"/>
            </a:endParaRPr>
          </a:p>
          <a:p>
            <a:endParaRPr lang="es-CO" b="1" dirty="0">
              <a:solidFill>
                <a:schemeClr val="tx2"/>
              </a:solidFill>
              <a:latin typeface="Arial" panose="020B0604020202020204" pitchFamily="34" charset="0"/>
              <a:cs typeface="Arial" panose="020B0604020202020204" pitchFamily="34" charset="0"/>
            </a:endParaRPr>
          </a:p>
          <a:p>
            <a:endParaRPr lang="es-CO" b="1" spc="-5" dirty="0">
              <a:solidFill>
                <a:schemeClr val="tx1"/>
              </a:solidFill>
              <a:latin typeface="Arial" panose="020B0604020202020204" pitchFamily="34" charset="0"/>
              <a:cs typeface="Arial" panose="020B0604020202020204" pitchFamily="34" charset="0"/>
            </a:endParaRPr>
          </a:p>
        </p:txBody>
      </p:sp>
      <p:sp>
        <p:nvSpPr>
          <p:cNvPr id="3" name="Rectángulo 2"/>
          <p:cNvSpPr/>
          <p:nvPr/>
        </p:nvSpPr>
        <p:spPr>
          <a:xfrm>
            <a:off x="567690" y="3894222"/>
            <a:ext cx="3356432" cy="369332"/>
          </a:xfrm>
          <a:prstGeom prst="rect">
            <a:avLst/>
          </a:prstGeom>
        </p:spPr>
        <p:txBody>
          <a:bodyPr wrap="none">
            <a:spAutoFit/>
          </a:bodyPr>
          <a:lstStyle/>
          <a:p>
            <a:r>
              <a:rPr lang="es-CO" b="1" dirty="0">
                <a:latin typeface="Arial" panose="020B0604020202020204" pitchFamily="34" charset="0"/>
                <a:cs typeface="Arial" panose="020B0604020202020204" pitchFamily="34" charset="0"/>
              </a:rPr>
              <a:t>Coordinadora</a:t>
            </a:r>
            <a:r>
              <a:rPr lang="es-CO" b="1" dirty="0">
                <a:solidFill>
                  <a:schemeClr val="bg1"/>
                </a:solidFill>
                <a:latin typeface="Arial" panose="020B0604020202020204" pitchFamily="34" charset="0"/>
                <a:cs typeface="Arial" panose="020B0604020202020204" pitchFamily="34" charset="0"/>
              </a:rPr>
              <a:t> </a:t>
            </a:r>
            <a:r>
              <a:rPr lang="es-CO" b="1" dirty="0">
                <a:latin typeface="Arial" panose="020B0604020202020204" pitchFamily="34" charset="0"/>
                <a:cs typeface="Arial" panose="020B0604020202020204" pitchFamily="34" charset="0"/>
              </a:rPr>
              <a:t>Administrativa</a:t>
            </a:r>
          </a:p>
        </p:txBody>
      </p:sp>
      <p:sp>
        <p:nvSpPr>
          <p:cNvPr id="4" name="Rectángulo 3"/>
          <p:cNvSpPr/>
          <p:nvPr/>
        </p:nvSpPr>
        <p:spPr>
          <a:xfrm>
            <a:off x="567690" y="4263554"/>
            <a:ext cx="6096000" cy="369332"/>
          </a:xfrm>
          <a:prstGeom prst="rect">
            <a:avLst/>
          </a:prstGeom>
        </p:spPr>
        <p:txBody>
          <a:bodyPr>
            <a:spAutoFit/>
          </a:bodyPr>
          <a:lstStyle/>
          <a:p>
            <a:r>
              <a:rPr lang="es-CO" b="1" spc="-5" dirty="0">
                <a:latin typeface="Arial" panose="020B0604020202020204" pitchFamily="34" charset="0"/>
                <a:cs typeface="Arial" panose="020B0604020202020204" pitchFamily="34" charset="0"/>
              </a:rPr>
              <a:t>Cont. Pub. Julanis Katherine Rodriguez Tarazona</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5442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7401777" y="602006"/>
            <a:ext cx="4790223" cy="336550"/>
          </a:xfrm>
        </p:spPr>
        <p:txBody>
          <a:bodyPr/>
          <a:lstStyle/>
          <a:p>
            <a:r>
              <a:rPr lang="es-CO" sz="1600" dirty="0" smtClean="0"/>
              <a:t>Gestión de Seguridad y Salud en el Trabajo</a:t>
            </a:r>
            <a:endParaRPr lang="es-CO" sz="1600" dirty="0"/>
          </a:p>
        </p:txBody>
      </p:sp>
      <p:graphicFrame>
        <p:nvGraphicFramePr>
          <p:cNvPr id="6" name="Diagrama 5"/>
          <p:cNvGraphicFramePr/>
          <p:nvPr>
            <p:extLst/>
          </p:nvPr>
        </p:nvGraphicFramePr>
        <p:xfrm>
          <a:off x="397164" y="1265383"/>
          <a:ext cx="11351491" cy="55926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a 6"/>
          <p:cNvGraphicFramePr/>
          <p:nvPr>
            <p:extLst/>
          </p:nvPr>
        </p:nvGraphicFramePr>
        <p:xfrm>
          <a:off x="471055" y="602006"/>
          <a:ext cx="5486400" cy="132839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39072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6864104" y="3210791"/>
            <a:ext cx="4031109" cy="436418"/>
          </a:xfrm>
        </p:spPr>
        <p:txBody>
          <a:bodyPr>
            <a:noAutofit/>
          </a:bodyPr>
          <a:lstStyle/>
          <a:p>
            <a:pPr algn="ctr"/>
            <a:r>
              <a:rPr lang="es-CO" sz="2400" dirty="0">
                <a:solidFill>
                  <a:schemeClr val="tx1"/>
                </a:solidFill>
              </a:rPr>
              <a:t>PRINCIPALES LOGROS</a:t>
            </a:r>
          </a:p>
          <a:p>
            <a:pPr algn="ctr"/>
            <a:r>
              <a:rPr lang="es-CO" sz="2400" dirty="0">
                <a:solidFill>
                  <a:schemeClr val="tx1"/>
                </a:solidFill>
              </a:rPr>
              <a:t>VIGENCIA 2020 </a:t>
            </a:r>
          </a:p>
        </p:txBody>
      </p:sp>
    </p:spTree>
    <p:extLst>
      <p:ext uri="{BB962C8B-B14F-4D97-AF65-F5344CB8AC3E}">
        <p14:creationId xmlns:p14="http://schemas.microsoft.com/office/powerpoint/2010/main" val="701755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2475495303"/>
              </p:ext>
            </p:extLst>
          </p:nvPr>
        </p:nvGraphicFramePr>
        <p:xfrm>
          <a:off x="420561" y="1068331"/>
          <a:ext cx="11007414" cy="5267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62258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xmlns="" id="{6403EEF0-25AA-4437-AFE9-AAD53FEB4BD0}"/>
              </a:ext>
            </a:extLst>
          </p:cNvPr>
          <p:cNvSpPr txBox="1"/>
          <p:nvPr/>
        </p:nvSpPr>
        <p:spPr>
          <a:xfrm>
            <a:off x="1477925" y="1524644"/>
            <a:ext cx="3211033" cy="646331"/>
          </a:xfrm>
          <a:prstGeom prst="rect">
            <a:avLst/>
          </a:prstGeom>
          <a:noFill/>
        </p:spPr>
        <p:txBody>
          <a:bodyPr wrap="square" rtlCol="0">
            <a:spAutoFit/>
          </a:bodyPr>
          <a:lstStyle/>
          <a:p>
            <a:pPr algn="ctr"/>
            <a:r>
              <a:rPr lang="es-MX" dirty="0">
                <a:solidFill>
                  <a:schemeClr val="bg1"/>
                </a:solidFill>
                <a:latin typeface="Arial Black" panose="020B0A04020102020204" pitchFamily="34" charset="0"/>
              </a:rPr>
              <a:t>Gracias por la atención prestada</a:t>
            </a:r>
            <a:endParaRPr lang="es-CO"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51180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18" y="1376362"/>
            <a:ext cx="4572000" cy="4562475"/>
          </a:xfrm>
          <a:prstGeom prst="rect">
            <a:avLst/>
          </a:prstGeom>
        </p:spPr>
      </p:pic>
      <p:sp>
        <p:nvSpPr>
          <p:cNvPr id="7" name="Rectángulo 6"/>
          <p:cNvSpPr/>
          <p:nvPr/>
        </p:nvSpPr>
        <p:spPr>
          <a:xfrm>
            <a:off x="5607627" y="1868268"/>
            <a:ext cx="6096000" cy="369332"/>
          </a:xfrm>
          <a:prstGeom prst="rect">
            <a:avLst/>
          </a:prstGeom>
        </p:spPr>
        <p:txBody>
          <a:bodyPr>
            <a:spAutoFit/>
          </a:bodyPr>
          <a:lstStyle/>
          <a:p>
            <a:pPr algn="ctr"/>
            <a:r>
              <a:rPr lang="es-CO" b="1" dirty="0">
                <a:latin typeface="Arial" panose="020B0604020202020204" pitchFamily="34" charset="0"/>
                <a:cs typeface="Arial" panose="020B0604020202020204" pitchFamily="34" charset="0"/>
              </a:rPr>
              <a:t>1. Jurisdicción Regional Nororiente</a:t>
            </a:r>
            <a:endParaRPr lang="es-CO" dirty="0"/>
          </a:p>
        </p:txBody>
      </p:sp>
      <p:sp>
        <p:nvSpPr>
          <p:cNvPr id="4" name="Rectángulo 3"/>
          <p:cNvSpPr/>
          <p:nvPr/>
        </p:nvSpPr>
        <p:spPr>
          <a:xfrm>
            <a:off x="5788626" y="2728152"/>
            <a:ext cx="2952206" cy="1292662"/>
          </a:xfrm>
          <a:prstGeom prst="rect">
            <a:avLst/>
          </a:prstGeom>
        </p:spPr>
        <p:txBody>
          <a:bodyPr wrap="square">
            <a:spAutoFit/>
          </a:bodyPr>
          <a:lstStyle/>
          <a:p>
            <a:pPr algn="ctr"/>
            <a:r>
              <a:rPr lang="es-CO" sz="2400" b="1" dirty="0" err="1" smtClean="0">
                <a:latin typeface="Arial" panose="020B0604020202020204" pitchFamily="34" charset="0"/>
                <a:cs typeface="Arial" panose="020B0604020202020204" pitchFamily="34" charset="0"/>
              </a:rPr>
              <a:t>CAD´s</a:t>
            </a:r>
            <a:r>
              <a:rPr lang="es-CO" b="1" dirty="0" smtClean="0">
                <a:latin typeface="Arial" panose="020B0604020202020204" pitchFamily="34" charset="0"/>
                <a:cs typeface="Arial" panose="020B0604020202020204" pitchFamily="34" charset="0"/>
              </a:rPr>
              <a:t>:</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Bucaramanga.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Cúcuta.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Aguachica.</a:t>
            </a:r>
          </a:p>
        </p:txBody>
      </p:sp>
      <p:sp>
        <p:nvSpPr>
          <p:cNvPr id="5" name="Rectángulo 4"/>
          <p:cNvSpPr/>
          <p:nvPr/>
        </p:nvSpPr>
        <p:spPr>
          <a:xfrm>
            <a:off x="8655627" y="2425718"/>
            <a:ext cx="2952206" cy="3508653"/>
          </a:xfrm>
          <a:prstGeom prst="rect">
            <a:avLst/>
          </a:prstGeom>
        </p:spPr>
        <p:txBody>
          <a:bodyPr wrap="square">
            <a:spAutoFit/>
          </a:bodyPr>
          <a:lstStyle/>
          <a:p>
            <a:pPr algn="ctr"/>
            <a:r>
              <a:rPr lang="es-CO" sz="2400" b="1" dirty="0" smtClean="0">
                <a:latin typeface="Arial" panose="020B0604020202020204" pitchFamily="34" charset="0"/>
                <a:cs typeface="Arial" panose="020B0604020202020204" pitchFamily="34" charset="0"/>
              </a:rPr>
              <a:t>Catering</a:t>
            </a:r>
            <a:r>
              <a:rPr lang="es-CO" b="1" dirty="0" smtClean="0">
                <a:latin typeface="Arial" panose="020B0604020202020204" pitchFamily="34" charset="0"/>
                <a:cs typeface="Arial" panose="020B0604020202020204" pitchFamily="34" charset="0"/>
              </a:rPr>
              <a:t>:</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Bucaramanga.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Ocaña.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Barrancabermeja.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Pamplona.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Cúcuta.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Socorro.</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San Vicente.</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Aguachica.</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Salazar de las Palmas.</a:t>
            </a:r>
          </a:p>
          <a:p>
            <a:pPr marL="285750" indent="-285750">
              <a:buClr>
                <a:schemeClr val="accent2">
                  <a:lumMod val="75000"/>
                </a:schemeClr>
              </a:buClr>
              <a:buFont typeface="Wingdings" panose="05000000000000000000" pitchFamily="2" charset="2"/>
              <a:buChar char="v"/>
            </a:pPr>
            <a:r>
              <a:rPr lang="es-CO" dirty="0" err="1" smtClean="0">
                <a:latin typeface="Arial" panose="020B0604020202020204" pitchFamily="34" charset="0"/>
                <a:cs typeface="Arial" panose="020B0604020202020204" pitchFamily="34" charset="0"/>
              </a:rPr>
              <a:t>Tibú</a:t>
            </a:r>
            <a:endParaRPr lang="es-CO" dirty="0" smtClean="0">
              <a:latin typeface="Arial" panose="020B0604020202020204" pitchFamily="34" charset="0"/>
              <a:cs typeface="Arial" panose="020B0604020202020204" pitchFamily="34" charset="0"/>
            </a:endParaRPr>
          </a:p>
          <a:p>
            <a:endParaRPr lang="es-CO" dirty="0"/>
          </a:p>
        </p:txBody>
      </p:sp>
      <p:sp>
        <p:nvSpPr>
          <p:cNvPr id="8" name="Rectángulo 7"/>
          <p:cNvSpPr/>
          <p:nvPr/>
        </p:nvSpPr>
        <p:spPr>
          <a:xfrm>
            <a:off x="5788626" y="4180044"/>
            <a:ext cx="2952206" cy="738664"/>
          </a:xfrm>
          <a:prstGeom prst="rect">
            <a:avLst/>
          </a:prstGeom>
        </p:spPr>
        <p:txBody>
          <a:bodyPr wrap="square">
            <a:spAutoFit/>
          </a:bodyPr>
          <a:lstStyle/>
          <a:p>
            <a:pPr algn="ctr"/>
            <a:r>
              <a:rPr lang="es-CO" sz="2400" b="1" dirty="0" smtClean="0">
                <a:latin typeface="Arial" panose="020B0604020202020204" pitchFamily="34" charset="0"/>
                <a:cs typeface="Arial" panose="020B0604020202020204" pitchFamily="34" charset="0"/>
              </a:rPr>
              <a:t>Panificadora</a:t>
            </a:r>
            <a:r>
              <a:rPr lang="es-CO" b="1" dirty="0" smtClean="0">
                <a:latin typeface="Arial" panose="020B0604020202020204" pitchFamily="34" charset="0"/>
                <a:cs typeface="Arial" panose="020B0604020202020204" pitchFamily="34" charset="0"/>
              </a:rPr>
              <a:t>:</a:t>
            </a:r>
          </a:p>
          <a:p>
            <a:pPr marL="285750" indent="-285750">
              <a:buClr>
                <a:schemeClr val="accent2">
                  <a:lumMod val="75000"/>
                </a:schemeClr>
              </a:buClr>
              <a:buFont typeface="Wingdings" panose="05000000000000000000" pitchFamily="2" charset="2"/>
              <a:buChar char="v"/>
            </a:pPr>
            <a:r>
              <a:rPr lang="es-CO" dirty="0" smtClean="0">
                <a:latin typeface="Arial" panose="020B0604020202020204" pitchFamily="34" charset="0"/>
                <a:cs typeface="Arial" panose="020B0604020202020204" pitchFamily="34" charset="0"/>
              </a:rPr>
              <a:t>Bucaramanga.</a:t>
            </a:r>
          </a:p>
        </p:txBody>
      </p:sp>
    </p:spTree>
    <p:extLst>
      <p:ext uri="{BB962C8B-B14F-4D97-AF65-F5344CB8AC3E}">
        <p14:creationId xmlns:p14="http://schemas.microsoft.com/office/powerpoint/2010/main" val="38458203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p:cNvSpPr>
            <a:spLocks noGrp="1"/>
          </p:cNvSpPr>
          <p:nvPr>
            <p:ph type="body" sz="quarter" idx="10"/>
          </p:nvPr>
        </p:nvSpPr>
        <p:spPr>
          <a:xfrm>
            <a:off x="681210" y="1643455"/>
            <a:ext cx="4964678" cy="644237"/>
          </a:xfrm>
        </p:spPr>
        <p:txBody>
          <a:bodyPr>
            <a:normAutofit fontScale="92500" lnSpcReduction="10000"/>
          </a:bodyPr>
          <a:lstStyle/>
          <a:p>
            <a:r>
              <a:rPr lang="es-CO" b="1" dirty="0">
                <a:solidFill>
                  <a:schemeClr val="tx1"/>
                </a:solidFill>
                <a:latin typeface="Arial" panose="020B0604020202020204" pitchFamily="34" charset="0"/>
                <a:cs typeface="Arial" panose="020B0604020202020204" pitchFamily="34" charset="0"/>
              </a:rPr>
              <a:t>2. RELACIÓN DE UNIDADES MILITARES </a:t>
            </a:r>
          </a:p>
          <a:p>
            <a:r>
              <a:rPr lang="es-CO" b="1" dirty="0">
                <a:solidFill>
                  <a:schemeClr val="tx1"/>
                </a:solidFill>
                <a:latin typeface="Arial" panose="020B0604020202020204" pitchFamily="34" charset="0"/>
                <a:cs typeface="Arial" panose="020B0604020202020204" pitchFamily="34" charset="0"/>
              </a:rPr>
              <a:t>ABASTECIDAS</a:t>
            </a:r>
            <a:endParaRPr lang="es-CO" dirty="0">
              <a:solidFill>
                <a:schemeClr val="tx1"/>
              </a:solidFill>
            </a:endParaRPr>
          </a:p>
          <a:p>
            <a:endParaRPr lang="es-CO" b="1" dirty="0">
              <a:solidFill>
                <a:schemeClr val="tx2"/>
              </a:solidFill>
              <a:latin typeface="Arial" panose="020B0604020202020204" pitchFamily="34" charset="0"/>
              <a:cs typeface="Arial" panose="020B0604020202020204" pitchFamily="34" charset="0"/>
            </a:endParaRPr>
          </a:p>
          <a:p>
            <a:endParaRPr lang="es-CO" b="1" spc="-5" dirty="0">
              <a:solidFill>
                <a:schemeClr val="tx1"/>
              </a:solidFill>
              <a:latin typeface="Arial" panose="020B0604020202020204" pitchFamily="34" charset="0"/>
              <a:cs typeface="Arial" panose="020B0604020202020204" pitchFamily="34" charset="0"/>
            </a:endParaRPr>
          </a:p>
        </p:txBody>
      </p:sp>
      <p:sp>
        <p:nvSpPr>
          <p:cNvPr id="2" name="Rectángulo 1"/>
          <p:cNvSpPr/>
          <p:nvPr/>
        </p:nvSpPr>
        <p:spPr>
          <a:xfrm>
            <a:off x="808801" y="3059668"/>
            <a:ext cx="3805272" cy="369332"/>
          </a:xfrm>
          <a:prstGeom prst="rect">
            <a:avLst/>
          </a:prstGeom>
        </p:spPr>
        <p:txBody>
          <a:bodyPr wrap="none">
            <a:spAutoFit/>
          </a:bodyPr>
          <a:lstStyle/>
          <a:p>
            <a:r>
              <a:rPr lang="es-CO" b="1" dirty="0">
                <a:latin typeface="Arial" panose="020B0604020202020204" pitchFamily="34" charset="0"/>
                <a:cs typeface="Arial" panose="020B0604020202020204" pitchFamily="34" charset="0"/>
              </a:rPr>
              <a:t>Coordinador de</a:t>
            </a:r>
            <a:r>
              <a:rPr lang="es-CO" b="1" dirty="0">
                <a:solidFill>
                  <a:schemeClr val="bg1"/>
                </a:solidFill>
                <a:latin typeface="Arial" panose="020B0604020202020204" pitchFamily="34" charset="0"/>
                <a:cs typeface="Arial" panose="020B0604020202020204" pitchFamily="34" charset="0"/>
              </a:rPr>
              <a:t> </a:t>
            </a:r>
            <a:r>
              <a:rPr lang="es-CO" b="1" dirty="0">
                <a:latin typeface="Arial" panose="020B0604020202020204" pitchFamily="34" charset="0"/>
                <a:cs typeface="Arial" panose="020B0604020202020204" pitchFamily="34" charset="0"/>
              </a:rPr>
              <a:t>Abastecimientos</a:t>
            </a:r>
          </a:p>
        </p:txBody>
      </p:sp>
      <p:sp>
        <p:nvSpPr>
          <p:cNvPr id="5" name="Rectángulo 4"/>
          <p:cNvSpPr/>
          <p:nvPr/>
        </p:nvSpPr>
        <p:spPr>
          <a:xfrm>
            <a:off x="808801" y="3496719"/>
            <a:ext cx="3671390" cy="369332"/>
          </a:xfrm>
          <a:prstGeom prst="rect">
            <a:avLst/>
          </a:prstGeom>
        </p:spPr>
        <p:txBody>
          <a:bodyPr wrap="none">
            <a:spAutoFit/>
          </a:bodyPr>
          <a:lstStyle/>
          <a:p>
            <a:r>
              <a:rPr lang="es-CO" b="1" spc="-5" dirty="0">
                <a:latin typeface="Arial" panose="020B0604020202020204" pitchFamily="34" charset="0"/>
                <a:cs typeface="Arial" panose="020B0604020202020204" pitchFamily="34" charset="0"/>
              </a:rPr>
              <a:t>P.D. John Edward Ayala Méndez</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320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xmlns="" id="{7E556031-9215-4720-8826-6DA78D537342}"/>
              </a:ext>
            </a:extLst>
          </p:cNvPr>
          <p:cNvSpPr txBox="1"/>
          <p:nvPr/>
        </p:nvSpPr>
        <p:spPr>
          <a:xfrm>
            <a:off x="989619" y="578587"/>
            <a:ext cx="3895362" cy="338554"/>
          </a:xfrm>
          <a:prstGeom prst="rect">
            <a:avLst/>
          </a:prstGeom>
          <a:noFill/>
        </p:spPr>
        <p:txBody>
          <a:bodyPr wrap="none" rtlCol="0">
            <a:spAutoFit/>
          </a:bodyPr>
          <a:lstStyle/>
          <a:p>
            <a:r>
              <a:rPr lang="es-CO" sz="1600" dirty="0">
                <a:solidFill>
                  <a:schemeClr val="bg1"/>
                </a:solidFill>
                <a:latin typeface="Arial Black" panose="020B0A04020102020204" pitchFamily="34" charset="0"/>
                <a:cs typeface="Arial" panose="020B0604020202020204" pitchFamily="34" charset="0"/>
              </a:rPr>
              <a:t>Comedores de Tropa - CATERING</a:t>
            </a:r>
          </a:p>
        </p:txBody>
      </p:sp>
      <p:pic>
        <p:nvPicPr>
          <p:cNvPr id="12" name="Imagen 11">
            <a:extLst>
              <a:ext uri="{FF2B5EF4-FFF2-40B4-BE49-F238E27FC236}">
                <a16:creationId xmlns:a16="http://schemas.microsoft.com/office/drawing/2014/main" xmlns="" id="{9C9FB502-C33F-6A4F-B76A-57DDAE44B2DE}"/>
              </a:ext>
            </a:extLst>
          </p:cNvPr>
          <p:cNvPicPr>
            <a:picLocks noChangeAspect="1"/>
          </p:cNvPicPr>
          <p:nvPr/>
        </p:nvPicPr>
        <p:blipFill rotWithShape="1">
          <a:blip r:embed="rId2">
            <a:extLst>
              <a:ext uri="{BEBA8EAE-BF5A-486C-A8C5-ECC9F3942E4B}">
                <a14:imgProps xmlns:a14="http://schemas.microsoft.com/office/drawing/2010/main">
                  <a14:imgLayer>
                    <a14:imgEffect>
                      <a14:sharpenSoften amount="50000"/>
                    </a14:imgEffect>
                  </a14:imgLayer>
                </a14:imgProps>
              </a:ext>
              <a:ext uri="{28A0092B-C50C-407E-A947-70E740481C1C}">
                <a14:useLocalDpi xmlns:a14="http://schemas.microsoft.com/office/drawing/2010/main" val="0"/>
              </a:ext>
            </a:extLst>
          </a:blip>
          <a:srcRect t="28860" r="6884"/>
          <a:stretch/>
        </p:blipFill>
        <p:spPr>
          <a:xfrm>
            <a:off x="6946254" y="858999"/>
            <a:ext cx="4023936" cy="311400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Imagen 1"/>
          <p:cNvPicPr>
            <a:picLocks noChangeAspect="1"/>
          </p:cNvPicPr>
          <p:nvPr/>
        </p:nvPicPr>
        <p:blipFill>
          <a:blip r:embed="rId3"/>
          <a:stretch>
            <a:fillRect/>
          </a:stretch>
        </p:blipFill>
        <p:spPr>
          <a:xfrm>
            <a:off x="1306285" y="1552420"/>
            <a:ext cx="4553660" cy="2737041"/>
          </a:xfrm>
          <a:prstGeom prst="rect">
            <a:avLst/>
          </a:prstGeom>
        </p:spPr>
      </p:pic>
      <p:graphicFrame>
        <p:nvGraphicFramePr>
          <p:cNvPr id="8" name="Tabla 7"/>
          <p:cNvGraphicFramePr>
            <a:graphicFrameLocks noGrp="1"/>
          </p:cNvGraphicFramePr>
          <p:nvPr>
            <p:extLst/>
          </p:nvPr>
        </p:nvGraphicFramePr>
        <p:xfrm>
          <a:off x="3362035" y="4463255"/>
          <a:ext cx="8128002" cy="1704047"/>
        </p:xfrm>
        <a:graphic>
          <a:graphicData uri="http://schemas.openxmlformats.org/drawingml/2006/table">
            <a:tbl>
              <a:tblPr/>
              <a:tblGrid>
                <a:gridCol w="752593">
                  <a:extLst>
                    <a:ext uri="{9D8B030D-6E8A-4147-A177-3AD203B41FA5}">
                      <a16:colId xmlns:a16="http://schemas.microsoft.com/office/drawing/2014/main" xmlns="" val="897422564"/>
                    </a:ext>
                  </a:extLst>
                </a:gridCol>
                <a:gridCol w="652247">
                  <a:extLst>
                    <a:ext uri="{9D8B030D-6E8A-4147-A177-3AD203B41FA5}">
                      <a16:colId xmlns:a16="http://schemas.microsoft.com/office/drawing/2014/main" xmlns="" val="1496899917"/>
                    </a:ext>
                  </a:extLst>
                </a:gridCol>
                <a:gridCol w="652247">
                  <a:extLst>
                    <a:ext uri="{9D8B030D-6E8A-4147-A177-3AD203B41FA5}">
                      <a16:colId xmlns:a16="http://schemas.microsoft.com/office/drawing/2014/main" xmlns="" val="2427980237"/>
                    </a:ext>
                  </a:extLst>
                </a:gridCol>
                <a:gridCol w="652247">
                  <a:extLst>
                    <a:ext uri="{9D8B030D-6E8A-4147-A177-3AD203B41FA5}">
                      <a16:colId xmlns:a16="http://schemas.microsoft.com/office/drawing/2014/main" xmlns="" val="619078649"/>
                    </a:ext>
                  </a:extLst>
                </a:gridCol>
                <a:gridCol w="652247">
                  <a:extLst>
                    <a:ext uri="{9D8B030D-6E8A-4147-A177-3AD203B41FA5}">
                      <a16:colId xmlns:a16="http://schemas.microsoft.com/office/drawing/2014/main" xmlns="" val="799581271"/>
                    </a:ext>
                  </a:extLst>
                </a:gridCol>
                <a:gridCol w="652247">
                  <a:extLst>
                    <a:ext uri="{9D8B030D-6E8A-4147-A177-3AD203B41FA5}">
                      <a16:colId xmlns:a16="http://schemas.microsoft.com/office/drawing/2014/main" xmlns="" val="3653527535"/>
                    </a:ext>
                  </a:extLst>
                </a:gridCol>
                <a:gridCol w="652247">
                  <a:extLst>
                    <a:ext uri="{9D8B030D-6E8A-4147-A177-3AD203B41FA5}">
                      <a16:colId xmlns:a16="http://schemas.microsoft.com/office/drawing/2014/main" xmlns="" val="3140016798"/>
                    </a:ext>
                  </a:extLst>
                </a:gridCol>
                <a:gridCol w="652247">
                  <a:extLst>
                    <a:ext uri="{9D8B030D-6E8A-4147-A177-3AD203B41FA5}">
                      <a16:colId xmlns:a16="http://schemas.microsoft.com/office/drawing/2014/main" xmlns="" val="714879817"/>
                    </a:ext>
                  </a:extLst>
                </a:gridCol>
                <a:gridCol w="652247">
                  <a:extLst>
                    <a:ext uri="{9D8B030D-6E8A-4147-A177-3AD203B41FA5}">
                      <a16:colId xmlns:a16="http://schemas.microsoft.com/office/drawing/2014/main" xmlns="" val="1034189278"/>
                    </a:ext>
                  </a:extLst>
                </a:gridCol>
                <a:gridCol w="652247">
                  <a:extLst>
                    <a:ext uri="{9D8B030D-6E8A-4147-A177-3AD203B41FA5}">
                      <a16:colId xmlns:a16="http://schemas.microsoft.com/office/drawing/2014/main" xmlns="" val="1995546620"/>
                    </a:ext>
                  </a:extLst>
                </a:gridCol>
                <a:gridCol w="752593">
                  <a:extLst>
                    <a:ext uri="{9D8B030D-6E8A-4147-A177-3AD203B41FA5}">
                      <a16:colId xmlns:a16="http://schemas.microsoft.com/office/drawing/2014/main" xmlns="" val="2070521558"/>
                    </a:ext>
                  </a:extLst>
                </a:gridCol>
                <a:gridCol w="752593">
                  <a:extLst>
                    <a:ext uri="{9D8B030D-6E8A-4147-A177-3AD203B41FA5}">
                      <a16:colId xmlns:a16="http://schemas.microsoft.com/office/drawing/2014/main" xmlns="" val="1271975568"/>
                    </a:ext>
                  </a:extLst>
                </a:gridCol>
              </a:tblGrid>
              <a:tr h="381000">
                <a:tc rowSpan="2">
                  <a:txBody>
                    <a:bodyPr/>
                    <a:lstStyle/>
                    <a:p>
                      <a:pPr algn="ctr" rtl="0" fontAlgn="ctr"/>
                      <a:r>
                        <a:rPr lang="es-CO" sz="1100" b="1" i="0" u="none" strike="noStrike">
                          <a:solidFill>
                            <a:srgbClr val="000000"/>
                          </a:solidFill>
                          <a:effectLst/>
                          <a:latin typeface="Calibri" panose="020F0502020204030204" pitchFamily="34" charset="0"/>
                        </a:rPr>
                        <a:t>ESTANCIA PROMEDIO DIA 2019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BASPC5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BISAN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dirty="0">
                          <a:solidFill>
                            <a:srgbClr val="000000"/>
                          </a:solidFill>
                          <a:effectLst/>
                          <a:latin typeface="Calibri" panose="020F0502020204030204" pitchFamily="34" charset="0"/>
                        </a:rPr>
                        <a:t>BAGRA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BIROV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dirty="0">
                          <a:solidFill>
                            <a:srgbClr val="000000"/>
                          </a:solidFill>
                          <a:effectLst/>
                          <a:latin typeface="Calibri" panose="020F0502020204030204" pitchFamily="34" charset="0"/>
                        </a:rPr>
                        <a:t>BASER30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BAGAL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BILUD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BITER5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BITER30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BIJOS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1" i="0" u="none" strike="noStrike">
                          <a:solidFill>
                            <a:srgbClr val="000000"/>
                          </a:solidFill>
                          <a:effectLst/>
                          <a:latin typeface="Calibri" panose="020F0502020204030204" pitchFamily="34" charset="0"/>
                        </a:rPr>
                        <a:t>TOTAL</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xmlns="" val="3954924529"/>
                  </a:ext>
                </a:extLst>
              </a:tr>
              <a:tr h="420077">
                <a:tc vMerge="1">
                  <a:txBody>
                    <a:bodyPr/>
                    <a:lstStyle/>
                    <a:p>
                      <a:endParaRPr lang="es-CO"/>
                    </a:p>
                  </a:txBody>
                  <a:tcPr/>
                </a:tc>
                <a:tc>
                  <a:txBody>
                    <a:bodyPr/>
                    <a:lstStyle/>
                    <a:p>
                      <a:pPr algn="ctr" rtl="0" fontAlgn="ctr"/>
                      <a:r>
                        <a:rPr lang="es-CO" sz="1100" b="0" i="0" u="none" strike="noStrike">
                          <a:solidFill>
                            <a:srgbClr val="000000"/>
                          </a:solidFill>
                          <a:effectLst/>
                          <a:latin typeface="Calibri" panose="020F0502020204030204" pitchFamily="34" charset="0"/>
                        </a:rPr>
                        <a:t>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422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208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560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238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134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671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1" i="0" u="none" strike="noStrike">
                          <a:solidFill>
                            <a:srgbClr val="000000"/>
                          </a:solidFill>
                          <a:effectLst/>
                          <a:latin typeface="Calibri" panose="020F0502020204030204" pitchFamily="34" charset="0"/>
                        </a:rPr>
                        <a:t>4817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xmlns="" val="3560597268"/>
                  </a:ext>
                </a:extLst>
              </a:tr>
              <a:tr h="457200">
                <a:tc>
                  <a:txBody>
                    <a:bodyPr/>
                    <a:lstStyle/>
                    <a:p>
                      <a:pPr algn="ctr" rtl="0" fontAlgn="ctr"/>
                      <a:r>
                        <a:rPr lang="es-CO" sz="1100" b="1" i="0" u="none" strike="noStrike">
                          <a:solidFill>
                            <a:srgbClr val="000000"/>
                          </a:solidFill>
                          <a:effectLst/>
                          <a:latin typeface="Calibri" panose="020F0502020204030204" pitchFamily="34" charset="0"/>
                        </a:rPr>
                        <a:t>ESTANCIA PROMEDIO DIA 2020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100" b="0" i="0" u="none" strike="noStrike">
                          <a:solidFill>
                            <a:srgbClr val="000000"/>
                          </a:solidFill>
                          <a:effectLst/>
                          <a:latin typeface="Calibri" panose="020F0502020204030204" pitchFamily="34" charset="0"/>
                        </a:rPr>
                        <a:t>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dirty="0">
                          <a:solidFill>
                            <a:srgbClr val="000000"/>
                          </a:solidFill>
                          <a:effectLst/>
                          <a:latin typeface="Calibri" panose="020F0502020204030204" pitchFamily="34" charset="0"/>
                        </a:rPr>
                        <a:t>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176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454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187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431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358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0" i="0" u="none" strike="noStrike">
                          <a:solidFill>
                            <a:srgbClr val="000000"/>
                          </a:solidFill>
                          <a:effectLst/>
                          <a:latin typeface="Calibri" panose="020F0502020204030204" pitchFamily="34" charset="0"/>
                        </a:rPr>
                        <a:t>258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CO" sz="1100" b="1" i="0" u="none" strike="noStrike">
                          <a:solidFill>
                            <a:srgbClr val="000000"/>
                          </a:solidFill>
                          <a:effectLst/>
                          <a:latin typeface="Calibri" panose="020F0502020204030204" pitchFamily="34" charset="0"/>
                        </a:rPr>
                        <a:t>3543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xmlns="" val="1977973437"/>
                  </a:ext>
                </a:extLst>
              </a:tr>
              <a:tr h="390525">
                <a:tc>
                  <a:txBody>
                    <a:bodyPr/>
                    <a:lstStyle/>
                    <a:p>
                      <a:pPr algn="ctr" rtl="0" fontAlgn="ctr"/>
                      <a:r>
                        <a:rPr lang="es-CO" sz="1100" b="1" i="0" u="none" strike="noStrike">
                          <a:solidFill>
                            <a:srgbClr val="000000"/>
                          </a:solidFill>
                          <a:effectLst/>
                          <a:latin typeface="Calibri" panose="020F0502020204030204" pitchFamily="34" charset="0"/>
                        </a:rPr>
                        <a:t>% VARIACIÓN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tc>
                  <a:txBody>
                    <a:bodyPr/>
                    <a:lstStyle/>
                    <a:p>
                      <a:pPr algn="ctr" rtl="0" fontAlgn="ctr"/>
                      <a:r>
                        <a:rPr lang="es-CO" sz="1400" b="1" i="0" u="none" strike="noStrike" dirty="0">
                          <a:solidFill>
                            <a:srgbClr val="FF0000"/>
                          </a:solidFill>
                          <a:effectLst/>
                          <a:latin typeface="Calibri" panose="020F0502020204030204" pitchFamily="34" charset="0"/>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a:solidFill>
                            <a:srgbClr val="FF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s-CO" sz="1400" b="1" i="0" u="none" strike="noStrike" dirty="0">
                          <a:solidFill>
                            <a:srgbClr val="FF0000"/>
                          </a:solidFill>
                          <a:effectLst/>
                          <a:latin typeface="Calibri" panose="020F0502020204030204" pitchFamily="34" charset="0"/>
                        </a:rPr>
                        <a:t>-26%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BC2E6"/>
                    </a:solidFill>
                  </a:tcPr>
                </a:tc>
                <a:extLst>
                  <a:ext uri="{0D108BD9-81ED-4DB2-BD59-A6C34878D82A}">
                    <a16:rowId xmlns:a16="http://schemas.microsoft.com/office/drawing/2014/main" xmlns="" val="3339192335"/>
                  </a:ext>
                </a:extLst>
              </a:tr>
            </a:tbl>
          </a:graphicData>
        </a:graphic>
      </p:graphicFrame>
      <p:sp>
        <p:nvSpPr>
          <p:cNvPr id="6" name="Rectángulo 5"/>
          <p:cNvSpPr/>
          <p:nvPr/>
        </p:nvSpPr>
        <p:spPr>
          <a:xfrm>
            <a:off x="418012" y="4745891"/>
            <a:ext cx="3095897" cy="1077218"/>
          </a:xfrm>
          <a:prstGeom prst="rect">
            <a:avLst/>
          </a:prstGeom>
        </p:spPr>
        <p:txBody>
          <a:bodyPr wrap="square">
            <a:spAutoFit/>
          </a:bodyPr>
          <a:lstStyle/>
          <a:p>
            <a:pPr algn="ctr"/>
            <a:r>
              <a:rPr lang="es-CO" sz="2800" dirty="0" smtClean="0">
                <a:latin typeface="Century" panose="02040604050505020304" pitchFamily="18" charset="0"/>
                <a:cs typeface="Arial" panose="020B0604020202020204" pitchFamily="34" charset="0"/>
              </a:rPr>
              <a:t>Valor Estancia</a:t>
            </a:r>
          </a:p>
          <a:p>
            <a:pPr algn="ctr"/>
            <a:r>
              <a:rPr lang="es-CO" sz="3600" b="1" dirty="0" smtClean="0">
                <a:latin typeface="Franklin Gothic Medium Cond" panose="020B0606030402020204" pitchFamily="34" charset="0"/>
                <a:cs typeface="Arial" panose="020B0604020202020204" pitchFamily="34" charset="0"/>
              </a:rPr>
              <a:t>$11.321</a:t>
            </a:r>
            <a:endParaRPr lang="es-CO" sz="3600" dirty="0">
              <a:latin typeface="Franklin Gothic Medium Cond" panose="020B0606030402020204" pitchFamily="34" charset="0"/>
            </a:endParaRPr>
          </a:p>
        </p:txBody>
      </p:sp>
    </p:spTree>
    <p:extLst>
      <p:ext uri="{BB962C8B-B14F-4D97-AF65-F5344CB8AC3E}">
        <p14:creationId xmlns:p14="http://schemas.microsoft.com/office/powerpoint/2010/main" val="3734051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xmlns="" id="{7E556031-9215-4720-8826-6DA78D537342}"/>
              </a:ext>
            </a:extLst>
          </p:cNvPr>
          <p:cNvSpPr txBox="1"/>
          <p:nvPr/>
        </p:nvSpPr>
        <p:spPr>
          <a:xfrm>
            <a:off x="864662" y="571251"/>
            <a:ext cx="3908442" cy="338554"/>
          </a:xfrm>
          <a:prstGeom prst="rect">
            <a:avLst/>
          </a:prstGeom>
          <a:noFill/>
        </p:spPr>
        <p:txBody>
          <a:bodyPr wrap="none" rtlCol="0">
            <a:spAutoFit/>
          </a:bodyPr>
          <a:lstStyle/>
          <a:p>
            <a:r>
              <a:rPr lang="es-CO" sz="1600" dirty="0">
                <a:solidFill>
                  <a:schemeClr val="bg1"/>
                </a:solidFill>
                <a:latin typeface="Arial Black" panose="020B0A04020102020204" pitchFamily="34" charset="0"/>
                <a:cs typeface="Arial" panose="020B0604020202020204" pitchFamily="34" charset="0"/>
              </a:rPr>
              <a:t>Ejecución CLASE I por Modalidad</a:t>
            </a:r>
          </a:p>
        </p:txBody>
      </p:sp>
      <p:graphicFrame>
        <p:nvGraphicFramePr>
          <p:cNvPr id="9" name="Tabla 8"/>
          <p:cNvGraphicFramePr>
            <a:graphicFrameLocks noGrp="1"/>
          </p:cNvGraphicFramePr>
          <p:nvPr>
            <p:extLst/>
          </p:nvPr>
        </p:nvGraphicFramePr>
        <p:xfrm>
          <a:off x="1100954" y="1257300"/>
          <a:ext cx="5206328" cy="4895995"/>
        </p:xfrm>
        <a:graphic>
          <a:graphicData uri="http://schemas.openxmlformats.org/drawingml/2006/table">
            <a:tbl>
              <a:tblPr>
                <a:tableStyleId>{BC89EF96-8CEA-46FF-86C4-4CE0E7609802}</a:tableStyleId>
              </a:tblPr>
              <a:tblGrid>
                <a:gridCol w="912656">
                  <a:extLst>
                    <a:ext uri="{9D8B030D-6E8A-4147-A177-3AD203B41FA5}">
                      <a16:colId xmlns:a16="http://schemas.microsoft.com/office/drawing/2014/main" xmlns="" val="1568897829"/>
                    </a:ext>
                  </a:extLst>
                </a:gridCol>
                <a:gridCol w="1447325">
                  <a:extLst>
                    <a:ext uri="{9D8B030D-6E8A-4147-A177-3AD203B41FA5}">
                      <a16:colId xmlns:a16="http://schemas.microsoft.com/office/drawing/2014/main" xmlns="" val="868387209"/>
                    </a:ext>
                  </a:extLst>
                </a:gridCol>
                <a:gridCol w="1295702">
                  <a:extLst>
                    <a:ext uri="{9D8B030D-6E8A-4147-A177-3AD203B41FA5}">
                      <a16:colId xmlns:a16="http://schemas.microsoft.com/office/drawing/2014/main" xmlns="" val="1985005873"/>
                    </a:ext>
                  </a:extLst>
                </a:gridCol>
                <a:gridCol w="1550645">
                  <a:extLst>
                    <a:ext uri="{9D8B030D-6E8A-4147-A177-3AD203B41FA5}">
                      <a16:colId xmlns:a16="http://schemas.microsoft.com/office/drawing/2014/main" xmlns="" val="1499986756"/>
                    </a:ext>
                  </a:extLst>
                </a:gridCol>
              </a:tblGrid>
              <a:tr h="614230">
                <a:tc>
                  <a:txBody>
                    <a:bodyPr/>
                    <a:lstStyle/>
                    <a:p>
                      <a:pPr algn="ctr" fontAlgn="ctr"/>
                      <a:r>
                        <a:rPr lang="es-CO" sz="1000" b="1" u="none" strike="noStrike" dirty="0">
                          <a:solidFill>
                            <a:schemeClr val="bg1"/>
                          </a:solidFill>
                          <a:effectLst/>
                        </a:rPr>
                        <a:t> MES </a:t>
                      </a:r>
                      <a:endParaRPr lang="es-CO" sz="10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fontAlgn="ctr"/>
                      <a:r>
                        <a:rPr lang="es-CO" sz="1000" b="1" u="none" strike="noStrike" dirty="0">
                          <a:solidFill>
                            <a:schemeClr val="bg1"/>
                          </a:solidFill>
                          <a:effectLst/>
                        </a:rPr>
                        <a:t> VR/ SUMINISTRO DE VIVERES SECOS O FRESCOS EN ESPECIE </a:t>
                      </a:r>
                      <a:endParaRPr lang="es-CO" sz="10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fontAlgn="ctr"/>
                      <a:r>
                        <a:rPr lang="es-CO" sz="1000" b="1" u="none" strike="noStrike" dirty="0">
                          <a:solidFill>
                            <a:schemeClr val="bg1"/>
                          </a:solidFill>
                          <a:effectLst/>
                        </a:rPr>
                        <a:t> VR/ GIRO VIVERES FRESCOS </a:t>
                      </a:r>
                      <a:endParaRPr lang="es-CO" sz="1000" b="1" i="0" u="none" strike="noStrike" dirty="0">
                        <a:solidFill>
                          <a:schemeClr val="bg1"/>
                        </a:solidFill>
                        <a:effectLst/>
                        <a:latin typeface="Arial" panose="020B0604020202020204" pitchFamily="34" charset="0"/>
                      </a:endParaRPr>
                    </a:p>
                  </a:txBody>
                  <a:tcPr marL="0" marR="0" marT="0" marB="0" anchor="ctr">
                    <a:solidFill>
                      <a:schemeClr val="accent1"/>
                    </a:solidFill>
                  </a:tcPr>
                </a:tc>
                <a:tc>
                  <a:txBody>
                    <a:bodyPr/>
                    <a:lstStyle/>
                    <a:p>
                      <a:pPr algn="ctr" fontAlgn="ctr"/>
                      <a:r>
                        <a:rPr lang="es-CO" sz="1000" b="1" u="none" strike="noStrike" dirty="0">
                          <a:solidFill>
                            <a:schemeClr val="bg1"/>
                          </a:solidFill>
                          <a:effectLst/>
                        </a:rPr>
                        <a:t> VR/ SUMINISTRO COMIDA CALIENTE </a:t>
                      </a:r>
                      <a:endParaRPr lang="es-CO" sz="1000" b="1" i="0" u="none" strike="noStrike" dirty="0">
                        <a:solidFill>
                          <a:schemeClr val="bg1"/>
                        </a:solidFill>
                        <a:effectLst/>
                        <a:latin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xmlns="" val="2451507490"/>
                  </a:ext>
                </a:extLst>
              </a:tr>
              <a:tr h="321076">
                <a:tc>
                  <a:txBody>
                    <a:bodyPr/>
                    <a:lstStyle/>
                    <a:p>
                      <a:pPr algn="ctr" fontAlgn="b"/>
                      <a:r>
                        <a:rPr lang="es-CO" sz="1100" b="1" u="none" strike="noStrike" dirty="0">
                          <a:effectLst/>
                        </a:rPr>
                        <a:t>ENERO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3.534.700.744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2.520.988.741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1.408.483.800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001642726"/>
                  </a:ext>
                </a:extLst>
              </a:tr>
              <a:tr h="322837">
                <a:tc>
                  <a:txBody>
                    <a:bodyPr/>
                    <a:lstStyle/>
                    <a:p>
                      <a:pPr algn="ctr" fontAlgn="b"/>
                      <a:r>
                        <a:rPr lang="es-CO" sz="1100" b="1" u="none" strike="noStrike" dirty="0">
                          <a:effectLst/>
                        </a:rPr>
                        <a:t>FEBRERO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1.066.145.845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1.019.341.464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1.583.401.492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424791723"/>
                  </a:ext>
                </a:extLst>
              </a:tr>
              <a:tr h="322837">
                <a:tc>
                  <a:txBody>
                    <a:bodyPr/>
                    <a:lstStyle/>
                    <a:p>
                      <a:pPr algn="ctr" fontAlgn="b"/>
                      <a:r>
                        <a:rPr lang="es-CO" sz="1100" b="1" u="none" strike="noStrike" dirty="0">
                          <a:effectLst/>
                        </a:rPr>
                        <a:t>MARZO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2.912.411.154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1.412.333.558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1.732.715.200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127425691"/>
                  </a:ext>
                </a:extLst>
              </a:tr>
              <a:tr h="322837">
                <a:tc>
                  <a:txBody>
                    <a:bodyPr/>
                    <a:lstStyle/>
                    <a:p>
                      <a:pPr algn="ctr" fontAlgn="b"/>
                      <a:r>
                        <a:rPr lang="es-CO" sz="1100" b="1" u="none" strike="noStrike" dirty="0">
                          <a:effectLst/>
                        </a:rPr>
                        <a:t>ABRIL</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2.601.449.950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1.746.962.596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1.233.683.333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392862133"/>
                  </a:ext>
                </a:extLst>
              </a:tr>
              <a:tr h="322837">
                <a:tc>
                  <a:txBody>
                    <a:bodyPr/>
                    <a:lstStyle/>
                    <a:p>
                      <a:pPr algn="ctr" fontAlgn="b"/>
                      <a:r>
                        <a:rPr lang="es-CO" sz="1100" b="1" u="none" strike="noStrike" dirty="0">
                          <a:effectLst/>
                        </a:rPr>
                        <a:t>MAYO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2.145.286.516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1.330.283.696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1.486.266.050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339313236"/>
                  </a:ext>
                </a:extLst>
              </a:tr>
              <a:tr h="322837">
                <a:tc>
                  <a:txBody>
                    <a:bodyPr/>
                    <a:lstStyle/>
                    <a:p>
                      <a:pPr algn="ctr" fontAlgn="b"/>
                      <a:r>
                        <a:rPr lang="es-CO" sz="1100" b="1" u="none" strike="noStrike" dirty="0">
                          <a:effectLst/>
                        </a:rPr>
                        <a:t>JUNIO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2.357.822.793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1.378.910.430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1.108.563.641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866824037"/>
                  </a:ext>
                </a:extLst>
              </a:tr>
              <a:tr h="322837">
                <a:tc>
                  <a:txBody>
                    <a:bodyPr/>
                    <a:lstStyle/>
                    <a:p>
                      <a:pPr algn="ctr" fontAlgn="b"/>
                      <a:r>
                        <a:rPr lang="es-CO" sz="1100" b="1" u="none" strike="noStrike" dirty="0">
                          <a:effectLst/>
                        </a:rPr>
                        <a:t>JULIO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000" b="0" i="0" u="none" strike="noStrike" dirty="0" smtClean="0">
                          <a:solidFill>
                            <a:srgbClr val="000000"/>
                          </a:solidFill>
                          <a:effectLst/>
                          <a:latin typeface="Arial" panose="020B0604020202020204" pitchFamily="34" charset="0"/>
                        </a:rPr>
                        <a:t>2.384.089.429 </a:t>
                      </a:r>
                      <a:endParaRPr lang="es-CO" sz="1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1.592.531.203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1.082.038.538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2695788929"/>
                  </a:ext>
                </a:extLst>
              </a:tr>
              <a:tr h="322837">
                <a:tc>
                  <a:txBody>
                    <a:bodyPr/>
                    <a:lstStyle/>
                    <a:p>
                      <a:pPr algn="ctr" fontAlgn="b"/>
                      <a:r>
                        <a:rPr lang="es-CO" sz="1100" b="1" u="none" strike="noStrike" dirty="0">
                          <a:effectLst/>
                        </a:rPr>
                        <a:t>AGOSTO</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2.669.104.653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2.021.336.148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899.249.672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4213471125"/>
                  </a:ext>
                </a:extLst>
              </a:tr>
              <a:tr h="322837">
                <a:tc>
                  <a:txBody>
                    <a:bodyPr/>
                    <a:lstStyle/>
                    <a:p>
                      <a:pPr algn="ctr" fontAlgn="b"/>
                      <a:r>
                        <a:rPr lang="es-CO" sz="1100" b="1" u="none" strike="noStrike" dirty="0">
                          <a:effectLst/>
                        </a:rPr>
                        <a:t>SEPTIEMBRE</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2.613.170.954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1.783.086.878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1.185.410.589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880924565"/>
                  </a:ext>
                </a:extLst>
              </a:tr>
              <a:tr h="322837">
                <a:tc>
                  <a:txBody>
                    <a:bodyPr/>
                    <a:lstStyle/>
                    <a:p>
                      <a:pPr algn="ctr" fontAlgn="b"/>
                      <a:r>
                        <a:rPr lang="es-CO" sz="1100" b="1" u="none" strike="noStrike" dirty="0">
                          <a:effectLst/>
                        </a:rPr>
                        <a:t>OCTUBRE</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2.504.758.506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1.703.653.215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1.306.375.474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040143741"/>
                  </a:ext>
                </a:extLst>
              </a:tr>
              <a:tr h="322837">
                <a:tc>
                  <a:txBody>
                    <a:bodyPr/>
                    <a:lstStyle/>
                    <a:p>
                      <a:pPr algn="ctr" fontAlgn="b"/>
                      <a:r>
                        <a:rPr lang="es-CO" sz="1100" b="1" u="none" strike="noStrike" dirty="0">
                          <a:effectLst/>
                        </a:rPr>
                        <a:t>NOVIEMBRE</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2.408.412.611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1.569.620.951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1.091.287.795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3599537"/>
                  </a:ext>
                </a:extLst>
              </a:tr>
              <a:tr h="322837">
                <a:tc>
                  <a:txBody>
                    <a:bodyPr/>
                    <a:lstStyle/>
                    <a:p>
                      <a:pPr algn="ctr" fontAlgn="b"/>
                      <a:r>
                        <a:rPr lang="es-CO" sz="1100" b="1" u="none" strike="noStrike" dirty="0">
                          <a:effectLst/>
                        </a:rPr>
                        <a:t>DICIEMBRE</a:t>
                      </a:r>
                      <a:endParaRPr lang="es-CO" sz="11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743.977.267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524.932.760 </a:t>
                      </a:r>
                      <a:endParaRPr lang="es-CO" sz="1100" b="0" i="0" u="none" strike="noStrike" dirty="0">
                        <a:solidFill>
                          <a:srgbClr val="000000"/>
                        </a:solidFill>
                        <a:effectLst/>
                        <a:latin typeface="Calibri" panose="020F0502020204030204" pitchFamily="34" charset="0"/>
                      </a:endParaRPr>
                    </a:p>
                  </a:txBody>
                  <a:tcPr marL="0" marR="0" marT="0" marB="0" anchor="ctr"/>
                </a:tc>
                <a:tc>
                  <a:txBody>
                    <a:bodyPr/>
                    <a:lstStyle/>
                    <a:p>
                      <a:pPr algn="ctr" fontAlgn="t"/>
                      <a:r>
                        <a:rPr lang="es-CO" sz="1100" b="0" i="0" u="none" strike="noStrike" dirty="0" smtClean="0">
                          <a:solidFill>
                            <a:srgbClr val="000000"/>
                          </a:solidFill>
                          <a:effectLst/>
                          <a:latin typeface="Calibri" panose="020F0502020204030204" pitchFamily="34" charset="0"/>
                        </a:rPr>
                        <a:t>1.482.552.876 </a:t>
                      </a:r>
                      <a:endParaRPr lang="es-CO" sz="1100" b="0" i="0" u="none" strike="noStrike" dirty="0">
                        <a:solidFill>
                          <a:srgbClr val="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xmlns="" val="1193329722"/>
                  </a:ext>
                </a:extLst>
              </a:tr>
              <a:tr h="409482">
                <a:tc>
                  <a:txBody>
                    <a:bodyPr/>
                    <a:lstStyle/>
                    <a:p>
                      <a:pPr algn="ctr" fontAlgn="b"/>
                      <a:r>
                        <a:rPr lang="es-CO" sz="1800" b="1" u="none" strike="noStrike" dirty="0">
                          <a:solidFill>
                            <a:schemeClr val="bg1"/>
                          </a:solidFill>
                          <a:effectLst/>
                        </a:rPr>
                        <a:t>TOTAL</a:t>
                      </a:r>
                      <a:endParaRPr lang="es-CO" sz="1800" b="1" i="0" u="none" strike="noStrike" dirty="0">
                        <a:solidFill>
                          <a:schemeClr val="bg1"/>
                        </a:solidFill>
                        <a:effectLst/>
                        <a:latin typeface="Calibri" panose="020F0502020204030204" pitchFamily="34" charset="0"/>
                      </a:endParaRPr>
                    </a:p>
                  </a:txBody>
                  <a:tcPr marL="0" marR="0" marT="0" marB="0" anchor="ctr">
                    <a:solidFill>
                      <a:schemeClr val="accent1"/>
                    </a:solidFill>
                  </a:tcPr>
                </a:tc>
                <a:tc>
                  <a:txBody>
                    <a:bodyPr/>
                    <a:lstStyle/>
                    <a:p>
                      <a:pPr algn="ctr" fontAlgn="t"/>
                      <a:r>
                        <a:rPr lang="es-CO" sz="1400" b="1" i="0" u="none" strike="noStrike" dirty="0" smtClean="0">
                          <a:solidFill>
                            <a:srgbClr val="000000"/>
                          </a:solidFill>
                          <a:effectLst/>
                          <a:latin typeface="Arial" panose="020B0604020202020204" pitchFamily="34" charset="0"/>
                        </a:rPr>
                        <a:t>27.197.353.155 </a:t>
                      </a:r>
                      <a:endParaRPr lang="es-CO" sz="1400" b="1" i="0" u="none" strike="noStrike" dirty="0">
                        <a:solidFill>
                          <a:srgbClr val="000000"/>
                        </a:solidFill>
                        <a:effectLst/>
                        <a:latin typeface="Arial" panose="020B0604020202020204" pitchFamily="34" charset="0"/>
                      </a:endParaRPr>
                    </a:p>
                  </a:txBody>
                  <a:tcPr marL="0" marR="0" marT="0" marB="0" anchor="ctr">
                    <a:solidFill>
                      <a:schemeClr val="accent1"/>
                    </a:solidFill>
                  </a:tcPr>
                </a:tc>
                <a:tc>
                  <a:txBody>
                    <a:bodyPr/>
                    <a:lstStyle/>
                    <a:p>
                      <a:pPr algn="ctr" fontAlgn="t"/>
                      <a:r>
                        <a:rPr lang="es-CO" sz="1400" b="1" i="0" u="none" strike="noStrike" dirty="0" smtClean="0">
                          <a:solidFill>
                            <a:srgbClr val="000000"/>
                          </a:solidFill>
                          <a:effectLst/>
                          <a:latin typeface="Arial" panose="020B0604020202020204" pitchFamily="34" charset="0"/>
                        </a:rPr>
                        <a:t>18.079.048.880 </a:t>
                      </a:r>
                      <a:endParaRPr lang="es-CO" sz="1400" b="1" i="0" u="none" strike="noStrike" dirty="0">
                        <a:solidFill>
                          <a:srgbClr val="000000"/>
                        </a:solidFill>
                        <a:effectLst/>
                        <a:latin typeface="Arial" panose="020B0604020202020204" pitchFamily="34" charset="0"/>
                      </a:endParaRPr>
                    </a:p>
                  </a:txBody>
                  <a:tcPr marL="0" marR="0" marT="0" marB="0" anchor="ctr">
                    <a:solidFill>
                      <a:schemeClr val="accent1"/>
                    </a:solidFill>
                  </a:tcPr>
                </a:tc>
                <a:tc>
                  <a:txBody>
                    <a:bodyPr/>
                    <a:lstStyle/>
                    <a:p>
                      <a:pPr algn="ctr" fontAlgn="t"/>
                      <a:r>
                        <a:rPr lang="es-CO" sz="1400" b="1" i="0" u="none" strike="noStrike" dirty="0" smtClean="0">
                          <a:solidFill>
                            <a:srgbClr val="000000"/>
                          </a:solidFill>
                          <a:effectLst/>
                          <a:latin typeface="Arial" panose="020B0604020202020204" pitchFamily="34" charset="0"/>
                        </a:rPr>
                        <a:t>14.117.475.584 </a:t>
                      </a:r>
                      <a:endParaRPr lang="es-CO" sz="1400" b="1" i="0" u="none" strike="noStrike" dirty="0">
                        <a:solidFill>
                          <a:srgbClr val="000000"/>
                        </a:solidFill>
                        <a:effectLst/>
                        <a:latin typeface="Arial" panose="020B0604020202020204" pitchFamily="34" charset="0"/>
                      </a:endParaRPr>
                    </a:p>
                  </a:txBody>
                  <a:tcPr marL="0" marR="0" marT="0" marB="0" anchor="ctr">
                    <a:solidFill>
                      <a:schemeClr val="accent1"/>
                    </a:solidFill>
                  </a:tcPr>
                </a:tc>
                <a:extLst>
                  <a:ext uri="{0D108BD9-81ED-4DB2-BD59-A6C34878D82A}">
                    <a16:rowId xmlns:a16="http://schemas.microsoft.com/office/drawing/2014/main" xmlns="" val="1384793547"/>
                  </a:ext>
                </a:extLst>
              </a:tr>
            </a:tbl>
          </a:graphicData>
        </a:graphic>
      </p:graphicFrame>
      <p:pic>
        <p:nvPicPr>
          <p:cNvPr id="10" name="Picture 2" descr="Resultado de imagen para modalidades de alimentac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5970" y="4255371"/>
            <a:ext cx="3348733" cy="13953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0"/>
          <p:cNvGraphicFramePr>
            <a:graphicFrameLocks noGrp="1"/>
          </p:cNvGraphicFramePr>
          <p:nvPr>
            <p:extLst/>
          </p:nvPr>
        </p:nvGraphicFramePr>
        <p:xfrm>
          <a:off x="6751214" y="1923063"/>
          <a:ext cx="4646724" cy="1832546"/>
        </p:xfrm>
        <a:graphic>
          <a:graphicData uri="http://schemas.openxmlformats.org/drawingml/2006/table">
            <a:tbl>
              <a:tblPr>
                <a:tableStyleId>{5DA37D80-6434-44D0-A028-1B22A696006F}</a:tableStyleId>
              </a:tblPr>
              <a:tblGrid>
                <a:gridCol w="976746">
                  <a:extLst>
                    <a:ext uri="{9D8B030D-6E8A-4147-A177-3AD203B41FA5}">
                      <a16:colId xmlns:a16="http://schemas.microsoft.com/office/drawing/2014/main" xmlns="" val="4282029408"/>
                    </a:ext>
                  </a:extLst>
                </a:gridCol>
                <a:gridCol w="1269678">
                  <a:extLst>
                    <a:ext uri="{9D8B030D-6E8A-4147-A177-3AD203B41FA5}">
                      <a16:colId xmlns:a16="http://schemas.microsoft.com/office/drawing/2014/main" xmlns="" val="3048308228"/>
                    </a:ext>
                  </a:extLst>
                </a:gridCol>
                <a:gridCol w="1193800">
                  <a:extLst>
                    <a:ext uri="{9D8B030D-6E8A-4147-A177-3AD203B41FA5}">
                      <a16:colId xmlns:a16="http://schemas.microsoft.com/office/drawing/2014/main" xmlns="" val="2150113653"/>
                    </a:ext>
                  </a:extLst>
                </a:gridCol>
                <a:gridCol w="1206500">
                  <a:extLst>
                    <a:ext uri="{9D8B030D-6E8A-4147-A177-3AD203B41FA5}">
                      <a16:colId xmlns:a16="http://schemas.microsoft.com/office/drawing/2014/main" xmlns="" val="844085396"/>
                    </a:ext>
                  </a:extLst>
                </a:gridCol>
              </a:tblGrid>
              <a:tr h="564500">
                <a:tc>
                  <a:txBody>
                    <a:bodyPr/>
                    <a:lstStyle/>
                    <a:p>
                      <a:pPr algn="ctr" fontAlgn="ctr"/>
                      <a:r>
                        <a:rPr lang="es-CO" sz="1050" b="1" u="none" strike="noStrike" dirty="0">
                          <a:solidFill>
                            <a:schemeClr val="tx1"/>
                          </a:solidFill>
                          <a:effectLst/>
                        </a:rPr>
                        <a:t> MES </a:t>
                      </a:r>
                      <a:endParaRPr lang="es-CO" sz="1050" b="1" i="0" u="none" strike="noStrike" dirty="0">
                        <a:solidFill>
                          <a:schemeClr val="tx1"/>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050" b="1" u="none" strike="noStrike" dirty="0">
                          <a:solidFill>
                            <a:schemeClr val="tx1"/>
                          </a:solidFill>
                          <a:effectLst/>
                        </a:rPr>
                        <a:t> VR/ SUMINISTRO DE VIVERES SECOS O FRESCOS EN ESPECIE </a:t>
                      </a:r>
                      <a:endParaRPr lang="es-CO" sz="1050" b="1" i="0" u="none" strike="noStrike" dirty="0">
                        <a:solidFill>
                          <a:schemeClr val="tx1"/>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050" b="1" u="none" strike="noStrike" dirty="0">
                          <a:solidFill>
                            <a:schemeClr val="tx1"/>
                          </a:solidFill>
                          <a:effectLst/>
                        </a:rPr>
                        <a:t> VR/ GIRO VIVERES FRESCOS </a:t>
                      </a:r>
                      <a:endParaRPr lang="es-CO" sz="1050" b="1" i="0" u="none" strike="noStrike" dirty="0">
                        <a:solidFill>
                          <a:schemeClr val="tx1"/>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ctr"/>
                      <a:r>
                        <a:rPr lang="es-CO" sz="1050" b="1" u="none" strike="noStrike" dirty="0">
                          <a:solidFill>
                            <a:schemeClr val="tx1"/>
                          </a:solidFill>
                          <a:effectLst/>
                        </a:rPr>
                        <a:t> VR/ SUMINISTRO COMIDA CALIENTE </a:t>
                      </a:r>
                      <a:endParaRPr lang="es-CO" sz="1050" b="1" i="0" u="none" strike="noStrike" dirty="0">
                        <a:solidFill>
                          <a:schemeClr val="tx1"/>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2686622678"/>
                  </a:ext>
                </a:extLst>
              </a:tr>
              <a:tr h="474716">
                <a:tc>
                  <a:txBody>
                    <a:bodyPr/>
                    <a:lstStyle/>
                    <a:p>
                      <a:pPr algn="ctr" fontAlgn="b"/>
                      <a:r>
                        <a:rPr lang="es-CO" sz="1200" b="1" u="none" strike="noStrike" dirty="0" smtClean="0">
                          <a:solidFill>
                            <a:schemeClr val="tx1"/>
                          </a:solidFill>
                          <a:effectLst/>
                        </a:rPr>
                        <a:t>2019</a:t>
                      </a:r>
                      <a:endParaRPr lang="es-CO" sz="12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20.756.054.448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13.049.869.655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17.035.260.924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812912768"/>
                  </a:ext>
                </a:extLst>
              </a:tr>
              <a:tr h="519010">
                <a:tc>
                  <a:txBody>
                    <a:bodyPr/>
                    <a:lstStyle/>
                    <a:p>
                      <a:pPr algn="ctr" fontAlgn="b"/>
                      <a:r>
                        <a:rPr lang="es-CO" sz="1200" b="1" u="none" strike="noStrike" dirty="0" smtClean="0">
                          <a:solidFill>
                            <a:schemeClr val="tx1"/>
                          </a:solidFill>
                          <a:effectLst/>
                        </a:rPr>
                        <a:t>2020</a:t>
                      </a:r>
                      <a:endParaRPr lang="es-CO" sz="12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27.197.353.155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18.079.048.880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s-CO" sz="1050" b="1" i="0" u="none" strike="noStrike" dirty="0" smtClean="0">
                          <a:solidFill>
                            <a:srgbClr val="000000"/>
                          </a:solidFill>
                          <a:effectLst/>
                          <a:latin typeface="Arial" panose="020B0604020202020204" pitchFamily="34" charset="0"/>
                        </a:rPr>
                        <a:t>14.117.475.584 </a:t>
                      </a:r>
                      <a:endParaRPr lang="es-CO" sz="1050" b="1" i="0" u="none" strike="noStrike" dirty="0">
                        <a:solidFill>
                          <a:srgbClr val="000000"/>
                        </a:solidFill>
                        <a:effectLst/>
                        <a:latin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42680517"/>
                  </a:ext>
                </a:extLst>
              </a:tr>
              <a:tr h="224008">
                <a:tc>
                  <a:txBody>
                    <a:bodyPr/>
                    <a:lstStyle/>
                    <a:p>
                      <a:pPr algn="ctr" fontAlgn="b"/>
                      <a:r>
                        <a:rPr lang="es-CO" sz="1200" b="1" u="none" strike="noStrike" dirty="0">
                          <a:solidFill>
                            <a:schemeClr val="tx1"/>
                          </a:solidFill>
                          <a:effectLst/>
                        </a:rPr>
                        <a:t>VARIACION</a:t>
                      </a:r>
                      <a:endParaRPr lang="es-CO" sz="12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800" b="1" i="0" u="none" strike="noStrike" dirty="0" smtClean="0">
                          <a:solidFill>
                            <a:schemeClr val="tx1"/>
                          </a:solidFill>
                          <a:effectLst/>
                          <a:latin typeface="Calibri" panose="020F0502020204030204" pitchFamily="34" charset="0"/>
                        </a:rPr>
                        <a:t>31%</a:t>
                      </a:r>
                      <a:endParaRPr lang="es-CO" sz="18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800" b="1" i="0" u="none" strike="noStrike" dirty="0" smtClean="0">
                          <a:solidFill>
                            <a:schemeClr val="tx1"/>
                          </a:solidFill>
                          <a:effectLst/>
                          <a:latin typeface="Calibri" panose="020F0502020204030204" pitchFamily="34" charset="0"/>
                        </a:rPr>
                        <a:t>39%</a:t>
                      </a:r>
                      <a:endParaRPr lang="es-CO" sz="18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s-CO" sz="1800" b="1" i="0" u="none" strike="noStrike" dirty="0" smtClean="0">
                          <a:solidFill>
                            <a:schemeClr val="tx1"/>
                          </a:solidFill>
                          <a:effectLst/>
                          <a:latin typeface="Calibri" panose="020F0502020204030204" pitchFamily="34" charset="0"/>
                        </a:rPr>
                        <a:t>17%</a:t>
                      </a:r>
                      <a:endParaRPr lang="es-CO" sz="1800" b="1" i="0" u="none" strike="noStrike" dirty="0">
                        <a:solidFill>
                          <a:schemeClr val="tx1"/>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29483897"/>
                  </a:ext>
                </a:extLst>
              </a:tr>
            </a:tbl>
          </a:graphicData>
        </a:graphic>
      </p:graphicFrame>
    </p:spTree>
    <p:extLst>
      <p:ext uri="{BB962C8B-B14F-4D97-AF65-F5344CB8AC3E}">
        <p14:creationId xmlns:p14="http://schemas.microsoft.com/office/powerpoint/2010/main" val="23624527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1"/>
          <p:cNvSpPr txBox="1">
            <a:spLocks/>
          </p:cNvSpPr>
          <p:nvPr/>
        </p:nvSpPr>
        <p:spPr>
          <a:xfrm>
            <a:off x="774739" y="1607773"/>
            <a:ext cx="5021627" cy="644237"/>
          </a:xfrm>
          <a:prstGeom prst="rect">
            <a:avLst/>
          </a:prstGeom>
        </p:spPr>
        <p:txBody>
          <a:bodyPr vert="horz" lIns="91440" tIns="45720" rIns="91440" bIns="45720" rtlCol="0">
            <a:normAutofit fontScale="92500" lnSpcReduction="10000"/>
          </a:bodyPr>
          <a:lstStyle>
            <a:lvl1pPr marL="0" indent="0" algn="l" defTabSz="914377" rtl="0" eaLnBrk="1" latinLnBrk="0" hangingPunct="1">
              <a:lnSpc>
                <a:spcPct val="90000"/>
              </a:lnSpc>
              <a:spcBef>
                <a:spcPts val="1000"/>
              </a:spcBef>
              <a:buFont typeface="Arial" panose="020B0604020202020204" pitchFamily="34" charset="0"/>
              <a:buNone/>
              <a:defRPr sz="1800" kern="1200">
                <a:solidFill>
                  <a:schemeClr val="bg1"/>
                </a:solidFill>
                <a:latin typeface="Arial Black" panose="020B0A04020102020204" pitchFamily="34"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b="1" dirty="0">
                <a:solidFill>
                  <a:schemeClr val="tx1"/>
                </a:solidFill>
                <a:latin typeface="Arial" panose="020B0604020202020204" pitchFamily="34" charset="0"/>
                <a:cs typeface="Arial" panose="020B0604020202020204" pitchFamily="34" charset="0"/>
              </a:rPr>
              <a:t>3. NÚMERO APROXIMADO DE HOMBRES </a:t>
            </a:r>
          </a:p>
          <a:p>
            <a:r>
              <a:rPr lang="es-CO" b="1" dirty="0">
                <a:solidFill>
                  <a:schemeClr val="tx1"/>
                </a:solidFill>
                <a:latin typeface="Arial" panose="020B0604020202020204" pitchFamily="34" charset="0"/>
                <a:cs typeface="Arial" panose="020B0604020202020204" pitchFamily="34" charset="0"/>
              </a:rPr>
              <a:t>ABASTECIDOS</a:t>
            </a:r>
            <a:endParaRPr lang="es-CO" dirty="0">
              <a:solidFill>
                <a:schemeClr val="tx1"/>
              </a:solidFill>
            </a:endParaRPr>
          </a:p>
          <a:p>
            <a:endParaRPr lang="es-CO" dirty="0">
              <a:solidFill>
                <a:schemeClr val="tx1"/>
              </a:solidFill>
            </a:endParaRPr>
          </a:p>
          <a:p>
            <a:endParaRPr lang="es-CO" b="1" dirty="0">
              <a:solidFill>
                <a:schemeClr val="tx2"/>
              </a:solidFill>
              <a:latin typeface="Arial" panose="020B0604020202020204" pitchFamily="34" charset="0"/>
              <a:cs typeface="Arial" panose="020B0604020202020204" pitchFamily="34" charset="0"/>
            </a:endParaRPr>
          </a:p>
          <a:p>
            <a:endParaRPr lang="es-CO" b="1" spc="-5" dirty="0">
              <a:solidFill>
                <a:schemeClr val="tx1"/>
              </a:solidFill>
              <a:latin typeface="Arial" panose="020B0604020202020204" pitchFamily="34" charset="0"/>
              <a:cs typeface="Arial" panose="020B0604020202020204" pitchFamily="34" charset="0"/>
            </a:endParaRPr>
          </a:p>
        </p:txBody>
      </p:sp>
      <p:sp>
        <p:nvSpPr>
          <p:cNvPr id="7" name="Rectángulo 6"/>
          <p:cNvSpPr/>
          <p:nvPr/>
        </p:nvSpPr>
        <p:spPr>
          <a:xfrm>
            <a:off x="774739" y="3094539"/>
            <a:ext cx="3805272" cy="369332"/>
          </a:xfrm>
          <a:prstGeom prst="rect">
            <a:avLst/>
          </a:prstGeom>
        </p:spPr>
        <p:txBody>
          <a:bodyPr wrap="none">
            <a:spAutoFit/>
          </a:bodyPr>
          <a:lstStyle/>
          <a:p>
            <a:r>
              <a:rPr lang="es-CO" b="1" dirty="0">
                <a:latin typeface="Arial" panose="020B0604020202020204" pitchFamily="34" charset="0"/>
                <a:cs typeface="Arial" panose="020B0604020202020204" pitchFamily="34" charset="0"/>
              </a:rPr>
              <a:t>Coordinador de</a:t>
            </a:r>
            <a:r>
              <a:rPr lang="es-CO" b="1" dirty="0">
                <a:solidFill>
                  <a:schemeClr val="bg1"/>
                </a:solidFill>
                <a:latin typeface="Arial" panose="020B0604020202020204" pitchFamily="34" charset="0"/>
                <a:cs typeface="Arial" panose="020B0604020202020204" pitchFamily="34" charset="0"/>
              </a:rPr>
              <a:t> </a:t>
            </a:r>
            <a:r>
              <a:rPr lang="es-CO" b="1" dirty="0">
                <a:latin typeface="Arial" panose="020B0604020202020204" pitchFamily="34" charset="0"/>
                <a:cs typeface="Arial" panose="020B0604020202020204" pitchFamily="34" charset="0"/>
              </a:rPr>
              <a:t>Abastecimientos</a:t>
            </a:r>
          </a:p>
        </p:txBody>
      </p:sp>
      <p:sp>
        <p:nvSpPr>
          <p:cNvPr id="8" name="Rectángulo 7"/>
          <p:cNvSpPr/>
          <p:nvPr/>
        </p:nvSpPr>
        <p:spPr>
          <a:xfrm>
            <a:off x="774739" y="3463871"/>
            <a:ext cx="3671390" cy="369332"/>
          </a:xfrm>
          <a:prstGeom prst="rect">
            <a:avLst/>
          </a:prstGeom>
        </p:spPr>
        <p:txBody>
          <a:bodyPr wrap="none">
            <a:spAutoFit/>
          </a:bodyPr>
          <a:lstStyle/>
          <a:p>
            <a:r>
              <a:rPr lang="es-CO" b="1" spc="-5" dirty="0">
                <a:latin typeface="Arial" panose="020B0604020202020204" pitchFamily="34" charset="0"/>
                <a:cs typeface="Arial" panose="020B0604020202020204" pitchFamily="34" charset="0"/>
              </a:rPr>
              <a:t>P.D. John Edward Ayala Méndez</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444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xmlns="" id="{7E556031-9215-4720-8826-6DA78D537342}"/>
              </a:ext>
            </a:extLst>
          </p:cNvPr>
          <p:cNvSpPr txBox="1"/>
          <p:nvPr/>
        </p:nvSpPr>
        <p:spPr>
          <a:xfrm>
            <a:off x="890526" y="546015"/>
            <a:ext cx="4984185" cy="338554"/>
          </a:xfrm>
          <a:prstGeom prst="rect">
            <a:avLst/>
          </a:prstGeom>
          <a:noFill/>
        </p:spPr>
        <p:txBody>
          <a:bodyPr wrap="none" rtlCol="0">
            <a:spAutoFit/>
          </a:bodyPr>
          <a:lstStyle/>
          <a:p>
            <a:r>
              <a:rPr lang="es-CO" sz="1600" dirty="0">
                <a:solidFill>
                  <a:schemeClr val="bg1"/>
                </a:solidFill>
                <a:latin typeface="Arial Black" panose="020B0A04020102020204" pitchFamily="34" charset="0"/>
                <a:cs typeface="Arial" panose="020B0604020202020204" pitchFamily="34" charset="0"/>
              </a:rPr>
              <a:t>Centros de Abastecimientos y Distribución</a:t>
            </a:r>
          </a:p>
        </p:txBody>
      </p:sp>
      <p:pic>
        <p:nvPicPr>
          <p:cNvPr id="7" name="Imagen 6">
            <a:extLst>
              <a:ext uri="{FF2B5EF4-FFF2-40B4-BE49-F238E27FC236}">
                <a16:creationId xmlns:a16="http://schemas.microsoft.com/office/drawing/2014/main" xmlns="" id="{508EF025-D5A2-E744-B0AB-7DD46CD9991B}"/>
              </a:ext>
            </a:extLst>
          </p:cNvPr>
          <p:cNvPicPr>
            <a:picLocks noChangeAspect="1"/>
          </p:cNvPicPr>
          <p:nvPr/>
        </p:nvPicPr>
        <p:blipFill>
          <a:blip r:embed="rId2"/>
          <a:stretch>
            <a:fillRect/>
          </a:stretch>
        </p:blipFill>
        <p:spPr>
          <a:xfrm>
            <a:off x="384106" y="4399950"/>
            <a:ext cx="1951131" cy="1908155"/>
          </a:xfrm>
          <a:prstGeom prst="rect">
            <a:avLst/>
          </a:prstGeom>
        </p:spPr>
      </p:pic>
      <p:graphicFrame>
        <p:nvGraphicFramePr>
          <p:cNvPr id="14" name="Tabla 13"/>
          <p:cNvGraphicFramePr>
            <a:graphicFrameLocks noGrp="1"/>
          </p:cNvGraphicFramePr>
          <p:nvPr>
            <p:extLst/>
          </p:nvPr>
        </p:nvGraphicFramePr>
        <p:xfrm>
          <a:off x="6296741" y="1139703"/>
          <a:ext cx="5168124" cy="1510665"/>
        </p:xfrm>
        <a:graphic>
          <a:graphicData uri="http://schemas.openxmlformats.org/drawingml/2006/table">
            <a:tbl>
              <a:tblPr>
                <a:tableStyleId>{5DA37D80-6434-44D0-A028-1B22A696006F}</a:tableStyleId>
              </a:tblPr>
              <a:tblGrid>
                <a:gridCol w="1819487">
                  <a:extLst>
                    <a:ext uri="{9D8B030D-6E8A-4147-A177-3AD203B41FA5}">
                      <a16:colId xmlns:a16="http://schemas.microsoft.com/office/drawing/2014/main" xmlns="" val="703935031"/>
                    </a:ext>
                  </a:extLst>
                </a:gridCol>
                <a:gridCol w="1182996">
                  <a:extLst>
                    <a:ext uri="{9D8B030D-6E8A-4147-A177-3AD203B41FA5}">
                      <a16:colId xmlns:a16="http://schemas.microsoft.com/office/drawing/2014/main" xmlns="" val="536262986"/>
                    </a:ext>
                  </a:extLst>
                </a:gridCol>
                <a:gridCol w="1160962">
                  <a:extLst>
                    <a:ext uri="{9D8B030D-6E8A-4147-A177-3AD203B41FA5}">
                      <a16:colId xmlns:a16="http://schemas.microsoft.com/office/drawing/2014/main" xmlns="" val="1358267807"/>
                    </a:ext>
                  </a:extLst>
                </a:gridCol>
                <a:gridCol w="1004679">
                  <a:extLst>
                    <a:ext uri="{9D8B030D-6E8A-4147-A177-3AD203B41FA5}">
                      <a16:colId xmlns:a16="http://schemas.microsoft.com/office/drawing/2014/main" xmlns="" val="877954403"/>
                    </a:ext>
                  </a:extLst>
                </a:gridCol>
              </a:tblGrid>
              <a:tr h="249856">
                <a:tc>
                  <a:txBody>
                    <a:bodyPr/>
                    <a:lstStyle/>
                    <a:p>
                      <a:pPr algn="ctr" rtl="0" fontAlgn="ctr"/>
                      <a:r>
                        <a:rPr lang="en-US" sz="1600" b="1" i="0" u="none" strike="noStrike" dirty="0">
                          <a:solidFill>
                            <a:srgbClr val="000000"/>
                          </a:solidFill>
                          <a:effectLst/>
                          <a:latin typeface="Calibri" panose="020F0502020204030204" pitchFamily="34" charset="0"/>
                        </a:rPr>
                        <a:t>HOMBRES ABASTECIDOS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a:solidFill>
                            <a:srgbClr val="000000"/>
                          </a:solidFill>
                          <a:effectLst/>
                          <a:latin typeface="Calibri" panose="020F0502020204030204" pitchFamily="34" charset="0"/>
                        </a:rPr>
                        <a:t>2019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a:solidFill>
                            <a:srgbClr val="000000"/>
                          </a:solidFill>
                          <a:effectLst/>
                          <a:latin typeface="Calibri" panose="020F0502020204030204" pitchFamily="34" charset="0"/>
                        </a:rPr>
                        <a:t>2020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a:solidFill>
                            <a:srgbClr val="000000"/>
                          </a:solidFill>
                          <a:effectLst/>
                          <a:latin typeface="Calibri" panose="020F0502020204030204" pitchFamily="34" charset="0"/>
                        </a:rPr>
                        <a:t>VARIACION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506768873"/>
                  </a:ext>
                </a:extLst>
              </a:tr>
              <a:tr h="190500">
                <a:tc>
                  <a:txBody>
                    <a:bodyPr/>
                    <a:lstStyle/>
                    <a:p>
                      <a:pPr algn="l" rtl="0" fontAlgn="ctr"/>
                      <a:r>
                        <a:rPr lang="en-US" sz="1600" b="0" i="0" u="none" strike="noStrike" dirty="0">
                          <a:solidFill>
                            <a:srgbClr val="000000"/>
                          </a:solidFill>
                          <a:effectLst/>
                          <a:latin typeface="Calibri" panose="020F0502020204030204" pitchFamily="34" charset="0"/>
                        </a:rPr>
                        <a:t>CAD BUCARAMANGA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45.798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74.288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96665360"/>
                  </a:ext>
                </a:extLst>
              </a:tr>
              <a:tr h="190500">
                <a:tc>
                  <a:txBody>
                    <a:bodyPr/>
                    <a:lstStyle/>
                    <a:p>
                      <a:pPr algn="l" rtl="0" fontAlgn="ctr"/>
                      <a:r>
                        <a:rPr lang="en-US" sz="1600" b="0" i="0" u="none" strike="noStrike">
                          <a:solidFill>
                            <a:srgbClr val="000000"/>
                          </a:solidFill>
                          <a:effectLst/>
                          <a:latin typeface="Calibri" panose="020F0502020204030204" pitchFamily="34" charset="0"/>
                        </a:rPr>
                        <a:t>CAD CUCUTA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77.989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89.779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87%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727225031"/>
                  </a:ext>
                </a:extLst>
              </a:tr>
              <a:tr h="190500">
                <a:tc>
                  <a:txBody>
                    <a:bodyPr/>
                    <a:lstStyle/>
                    <a:p>
                      <a:pPr algn="l" rtl="0" fontAlgn="ctr"/>
                      <a:r>
                        <a:rPr lang="en-US" sz="1600" b="0" i="0" u="none" strike="noStrike">
                          <a:solidFill>
                            <a:srgbClr val="000000"/>
                          </a:solidFill>
                          <a:effectLst/>
                          <a:latin typeface="Calibri" panose="020F0502020204030204" pitchFamily="34" charset="0"/>
                        </a:rPr>
                        <a:t>CAD AGUACHICA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32.626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46.495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70%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281266890"/>
                  </a:ext>
                </a:extLst>
              </a:tr>
              <a:tr h="190500">
                <a:tc>
                  <a:txBody>
                    <a:bodyPr/>
                    <a:lstStyle/>
                    <a:p>
                      <a:pPr algn="l" rtl="0" fontAlgn="ctr"/>
                      <a:r>
                        <a:rPr lang="en-US" sz="1600" b="1" i="0" u="none" strike="noStrike">
                          <a:solidFill>
                            <a:srgbClr val="000000"/>
                          </a:solidFill>
                          <a:effectLst/>
                          <a:latin typeface="Calibri" panose="020F0502020204030204" pitchFamily="34" charset="0"/>
                        </a:rPr>
                        <a:t>TOTAL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a:solidFill>
                            <a:srgbClr val="000000"/>
                          </a:solidFill>
                          <a:effectLst/>
                          <a:latin typeface="Calibri" panose="020F0502020204030204" pitchFamily="34" charset="0"/>
                        </a:rPr>
                        <a:t>156.413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a:solidFill>
                            <a:srgbClr val="000000"/>
                          </a:solidFill>
                          <a:effectLst/>
                          <a:latin typeface="Calibri" panose="020F0502020204030204" pitchFamily="34" charset="0"/>
                        </a:rPr>
                        <a:t>210.562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rtl="0" fontAlgn="ctr"/>
                      <a:r>
                        <a:rPr lang="en-US" sz="1600" b="1" i="0" u="none" strike="noStrike" dirty="0">
                          <a:solidFill>
                            <a:srgbClr val="000000"/>
                          </a:solidFill>
                          <a:effectLst/>
                          <a:latin typeface="Calibri" panose="020F0502020204030204" pitchFamily="34" charset="0"/>
                        </a:rPr>
                        <a:t>74%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210135822"/>
                  </a:ext>
                </a:extLst>
              </a:tr>
            </a:tbl>
          </a:graphicData>
        </a:graphic>
      </p:graphicFrame>
      <p:pic>
        <p:nvPicPr>
          <p:cNvPr id="1026" name="Picture 2" descr="Video Institucional ALFM - ALFM Port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4149" y="1378634"/>
            <a:ext cx="3556609" cy="236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34483" y="2788017"/>
            <a:ext cx="2485098" cy="3313464"/>
          </a:xfrm>
          <a:prstGeom prst="rect">
            <a:avLst/>
          </a:prstGeom>
        </p:spPr>
      </p:pic>
      <p:graphicFrame>
        <p:nvGraphicFramePr>
          <p:cNvPr id="5" name="Tabla 4"/>
          <p:cNvGraphicFramePr>
            <a:graphicFrameLocks noGrp="1"/>
          </p:cNvGraphicFramePr>
          <p:nvPr>
            <p:extLst/>
          </p:nvPr>
        </p:nvGraphicFramePr>
        <p:xfrm>
          <a:off x="2335237" y="4112661"/>
          <a:ext cx="4945238" cy="1988820"/>
        </p:xfrm>
        <a:graphic>
          <a:graphicData uri="http://schemas.openxmlformats.org/drawingml/2006/table">
            <a:tbl>
              <a:tblPr/>
              <a:tblGrid>
                <a:gridCol w="1519015">
                  <a:extLst>
                    <a:ext uri="{9D8B030D-6E8A-4147-A177-3AD203B41FA5}">
                      <a16:colId xmlns:a16="http://schemas.microsoft.com/office/drawing/2014/main" xmlns="" val="3661602095"/>
                    </a:ext>
                  </a:extLst>
                </a:gridCol>
                <a:gridCol w="1519015">
                  <a:extLst>
                    <a:ext uri="{9D8B030D-6E8A-4147-A177-3AD203B41FA5}">
                      <a16:colId xmlns:a16="http://schemas.microsoft.com/office/drawing/2014/main" xmlns="" val="2630422553"/>
                    </a:ext>
                  </a:extLst>
                </a:gridCol>
                <a:gridCol w="1907208">
                  <a:extLst>
                    <a:ext uri="{9D8B030D-6E8A-4147-A177-3AD203B41FA5}">
                      <a16:colId xmlns:a16="http://schemas.microsoft.com/office/drawing/2014/main" xmlns="" val="2612669179"/>
                    </a:ext>
                  </a:extLst>
                </a:gridCol>
              </a:tblGrid>
              <a:tr h="381000">
                <a:tc rowSpan="2">
                  <a:txBody>
                    <a:bodyPr/>
                    <a:lstStyle/>
                    <a:p>
                      <a:pPr algn="ctr" rtl="0" fontAlgn="ctr"/>
                      <a:r>
                        <a:rPr lang="en-US" sz="1600" b="1" i="0" u="none" strike="noStrike" dirty="0">
                          <a:solidFill>
                            <a:srgbClr val="000000"/>
                          </a:solidFill>
                          <a:effectLst/>
                          <a:latin typeface="Calibri" panose="020F0502020204030204" pitchFamily="34" charset="0"/>
                        </a:rPr>
                        <a:t>CAD´S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C3E6"/>
                    </a:solidFill>
                  </a:tcPr>
                </a:tc>
                <a:tc>
                  <a:txBody>
                    <a:bodyPr/>
                    <a:lstStyle/>
                    <a:p>
                      <a:pPr algn="ctr" rtl="0" fontAlgn="ctr"/>
                      <a:r>
                        <a:rPr lang="en-US" sz="1600" b="1" i="0" u="none" strike="noStrike">
                          <a:solidFill>
                            <a:srgbClr val="000000"/>
                          </a:solidFill>
                          <a:effectLst/>
                          <a:latin typeface="Calibri" panose="020F0502020204030204" pitchFamily="34" charset="0"/>
                        </a:rPr>
                        <a:t>Capacidad de almacenamiento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DC3E6"/>
                    </a:solidFill>
                  </a:tcPr>
                </a:tc>
                <a:tc rowSpan="2">
                  <a:txBody>
                    <a:bodyPr/>
                    <a:lstStyle/>
                    <a:p>
                      <a:pPr algn="ctr" rtl="0" fontAlgn="ctr"/>
                      <a:r>
                        <a:rPr lang="pt-BR" sz="1600" b="1" i="0" u="none" strike="noStrike" dirty="0">
                          <a:solidFill>
                            <a:srgbClr val="000000"/>
                          </a:solidFill>
                          <a:effectLst/>
                          <a:latin typeface="Calibri" panose="020F0502020204030204" pitchFamily="34" charset="0"/>
                        </a:rPr>
                        <a:t>Toneladas Abastecidas Promedio Men - 2020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C3E6"/>
                    </a:solidFill>
                  </a:tcPr>
                </a:tc>
                <a:extLst>
                  <a:ext uri="{0D108BD9-81ED-4DB2-BD59-A6C34878D82A}">
                    <a16:rowId xmlns:a16="http://schemas.microsoft.com/office/drawing/2014/main" xmlns="" val="2203745126"/>
                  </a:ext>
                </a:extLst>
              </a:tr>
              <a:tr h="200025">
                <a:tc vMerge="1">
                  <a:txBody>
                    <a:bodyPr/>
                    <a:lstStyle/>
                    <a:p>
                      <a:endParaRPr lang="en-US"/>
                    </a:p>
                  </a:txBody>
                  <a:tcPr/>
                </a:tc>
                <a:tc>
                  <a:txBody>
                    <a:bodyPr/>
                    <a:lstStyle/>
                    <a:p>
                      <a:pPr algn="ctr" rtl="0" fontAlgn="ctr"/>
                      <a:r>
                        <a:rPr lang="en-US" sz="1600" b="1" i="0" u="none" strike="noStrike" dirty="0">
                          <a:solidFill>
                            <a:srgbClr val="000000"/>
                          </a:solidFill>
                          <a:effectLst/>
                          <a:latin typeface="Calibri" panose="020F0502020204030204" pitchFamily="34" charset="0"/>
                        </a:rPr>
                        <a:t>(</a:t>
                      </a:r>
                      <a:r>
                        <a:rPr lang="en-US" sz="1600" b="1" i="0" u="none" strike="noStrike" dirty="0" err="1">
                          <a:solidFill>
                            <a:srgbClr val="000000"/>
                          </a:solidFill>
                          <a:effectLst/>
                          <a:latin typeface="Calibri" panose="020F0502020204030204" pitchFamily="34" charset="0"/>
                        </a:rPr>
                        <a:t>Toneladas</a:t>
                      </a:r>
                      <a:r>
                        <a:rPr lang="en-US" sz="1600" b="1" i="0" u="none" strike="noStrike" dirty="0">
                          <a:solidFill>
                            <a:srgbClr val="000000"/>
                          </a:solidFill>
                          <a:effectLst/>
                          <a:latin typeface="Calibri" panose="020F0502020204030204" pitchFamily="34" charset="0"/>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DC3E6"/>
                    </a:solidFill>
                  </a:tcPr>
                </a:tc>
                <a:tc vMerge="1">
                  <a:txBody>
                    <a:bodyPr/>
                    <a:lstStyle/>
                    <a:p>
                      <a:endParaRPr lang="en-US"/>
                    </a:p>
                  </a:txBody>
                  <a:tcPr/>
                </a:tc>
                <a:extLst>
                  <a:ext uri="{0D108BD9-81ED-4DB2-BD59-A6C34878D82A}">
                    <a16:rowId xmlns:a16="http://schemas.microsoft.com/office/drawing/2014/main" xmlns="" val="3168790247"/>
                  </a:ext>
                </a:extLst>
              </a:tr>
              <a:tr h="304800">
                <a:tc>
                  <a:txBody>
                    <a:bodyPr/>
                    <a:lstStyle/>
                    <a:p>
                      <a:pPr algn="ctr" rtl="0" fontAlgn="ctr"/>
                      <a:r>
                        <a:rPr lang="en-US" sz="1600" b="0" i="0" u="none" strike="noStrike">
                          <a:solidFill>
                            <a:srgbClr val="000000"/>
                          </a:solidFill>
                          <a:effectLst/>
                          <a:latin typeface="Calibri" panose="020F0502020204030204" pitchFamily="34" charset="0"/>
                        </a:rPr>
                        <a:t>BUCARAMANGA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667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107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2349902"/>
                  </a:ext>
                </a:extLst>
              </a:tr>
              <a:tr h="304800">
                <a:tc>
                  <a:txBody>
                    <a:bodyPr/>
                    <a:lstStyle/>
                    <a:p>
                      <a:pPr algn="ctr" rtl="0" fontAlgn="ctr"/>
                      <a:r>
                        <a:rPr lang="en-US" sz="1600" b="0" i="0" u="none" strike="noStrike">
                          <a:solidFill>
                            <a:srgbClr val="000000"/>
                          </a:solidFill>
                          <a:effectLst/>
                          <a:latin typeface="Calibri" panose="020F0502020204030204" pitchFamily="34" charset="0"/>
                        </a:rPr>
                        <a:t>CUCUTA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172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53510433"/>
                  </a:ext>
                </a:extLst>
              </a:tr>
              <a:tr h="304800">
                <a:tc>
                  <a:txBody>
                    <a:bodyPr/>
                    <a:lstStyle/>
                    <a:p>
                      <a:pPr algn="ctr" rtl="0" fontAlgn="ctr"/>
                      <a:r>
                        <a:rPr lang="en-US" sz="1600" b="0" i="0" u="none" strike="noStrike">
                          <a:solidFill>
                            <a:srgbClr val="000000"/>
                          </a:solidFill>
                          <a:effectLst/>
                          <a:latin typeface="Calibri" panose="020F0502020204030204" pitchFamily="34" charset="0"/>
                        </a:rPr>
                        <a:t>AGUACHICA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a:solidFill>
                            <a:srgbClr val="000000"/>
                          </a:solidFill>
                          <a:effectLst/>
                          <a:latin typeface="Calibri" panose="020F0502020204030204" pitchFamily="34" charset="0"/>
                        </a:rPr>
                        <a:t>480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600" b="0" i="0" u="none" strike="noStrike" dirty="0">
                          <a:solidFill>
                            <a:srgbClr val="000000"/>
                          </a:solidFill>
                          <a:effectLst/>
                          <a:latin typeface="Calibri" panose="020F0502020204030204" pitchFamily="34" charset="0"/>
                        </a:rPr>
                        <a:t>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64564578"/>
                  </a:ext>
                </a:extLst>
              </a:tr>
              <a:tr h="323850">
                <a:tc>
                  <a:txBody>
                    <a:bodyPr/>
                    <a:lstStyle/>
                    <a:p>
                      <a:pPr algn="ctr" rtl="0" fontAlgn="b"/>
                      <a:r>
                        <a:rPr lang="en-US" sz="1600" b="1" i="0" u="none" strike="noStrike">
                          <a:solidFill>
                            <a:srgbClr val="000000"/>
                          </a:solidFill>
                          <a:effectLst/>
                          <a:latin typeface="Calibri" panose="020F0502020204030204" pitchFamily="34" charset="0"/>
                        </a:rPr>
                        <a:t>Total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C3E6"/>
                    </a:solidFill>
                  </a:tcPr>
                </a:tc>
                <a:tc>
                  <a:txBody>
                    <a:bodyPr/>
                    <a:lstStyle/>
                    <a:p>
                      <a:pPr algn="ctr" rtl="0" fontAlgn="ctr"/>
                      <a:r>
                        <a:rPr lang="en-US" sz="1600" b="1" i="0" u="none" strike="noStrike">
                          <a:solidFill>
                            <a:srgbClr val="000000"/>
                          </a:solidFill>
                          <a:effectLst/>
                          <a:latin typeface="Calibri" panose="020F0502020204030204" pitchFamily="34" charset="0"/>
                        </a:rPr>
                        <a:t>1.291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C3E6"/>
                    </a:solidFill>
                  </a:tcPr>
                </a:tc>
                <a:tc>
                  <a:txBody>
                    <a:bodyPr/>
                    <a:lstStyle/>
                    <a:p>
                      <a:pPr algn="ctr" rtl="0" fontAlgn="ctr"/>
                      <a:r>
                        <a:rPr lang="en-US" sz="1600" b="1" i="0" u="none" strike="noStrike" dirty="0">
                          <a:solidFill>
                            <a:srgbClr val="000000"/>
                          </a:solidFill>
                          <a:effectLst/>
                          <a:latin typeface="Calibri" panose="020F0502020204030204" pitchFamily="34" charset="0"/>
                        </a:rPr>
                        <a:t>375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DC3E6"/>
                    </a:solidFill>
                  </a:tcPr>
                </a:tc>
                <a:extLst>
                  <a:ext uri="{0D108BD9-81ED-4DB2-BD59-A6C34878D82A}">
                    <a16:rowId xmlns:a16="http://schemas.microsoft.com/office/drawing/2014/main" xmlns="" val="2557568182"/>
                  </a:ext>
                </a:extLst>
              </a:tr>
            </a:tbl>
          </a:graphicData>
        </a:graphic>
      </p:graphicFrame>
    </p:spTree>
    <p:extLst>
      <p:ext uri="{BB962C8B-B14F-4D97-AF65-F5344CB8AC3E}">
        <p14:creationId xmlns:p14="http://schemas.microsoft.com/office/powerpoint/2010/main" val="22375037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0"/>
          </p:nvPr>
        </p:nvSpPr>
        <p:spPr>
          <a:xfrm>
            <a:off x="517468" y="1822694"/>
            <a:ext cx="6556664" cy="1174173"/>
          </a:xfrm>
        </p:spPr>
        <p:txBody>
          <a:bodyPr>
            <a:normAutofit/>
          </a:bodyPr>
          <a:lstStyle/>
          <a:p>
            <a:r>
              <a:rPr lang="es-CO" b="1" dirty="0">
                <a:solidFill>
                  <a:schemeClr val="tx1"/>
                </a:solidFill>
                <a:cs typeface="Arial" panose="020B0604020202020204" pitchFamily="34" charset="0"/>
              </a:rPr>
              <a:t>4. ESTADOS FINANCIEROS POR UNIDADES </a:t>
            </a:r>
          </a:p>
          <a:p>
            <a:r>
              <a:rPr lang="es-CO" b="1" dirty="0">
                <a:solidFill>
                  <a:schemeClr val="tx1"/>
                </a:solidFill>
                <a:cs typeface="Arial" panose="020B0604020202020204" pitchFamily="34" charset="0"/>
              </a:rPr>
              <a:t>DE NEGOCIO Y EJECUCIÓN PRESUPUESTAL </a:t>
            </a:r>
          </a:p>
          <a:p>
            <a:r>
              <a:rPr lang="es-CO" b="1" dirty="0">
                <a:solidFill>
                  <a:schemeClr val="tx1"/>
                </a:solidFill>
                <a:cs typeface="Arial" panose="020B0604020202020204" pitchFamily="34" charset="0"/>
              </a:rPr>
              <a:t>CON CORTE 31 DE DICIEMBRE DEL 2020</a:t>
            </a:r>
          </a:p>
          <a:p>
            <a:endParaRPr lang="es-CO" b="1" dirty="0">
              <a:solidFill>
                <a:schemeClr val="tx2"/>
              </a:solidFill>
              <a:latin typeface="Arial" panose="020B0604020202020204" pitchFamily="34" charset="0"/>
              <a:cs typeface="Arial" panose="020B0604020202020204" pitchFamily="34" charset="0"/>
            </a:endParaRPr>
          </a:p>
          <a:p>
            <a:endParaRPr lang="es-CO" b="1" spc="-5" dirty="0">
              <a:solidFill>
                <a:schemeClr val="tx1"/>
              </a:solidFill>
              <a:latin typeface="Arial" panose="020B0604020202020204" pitchFamily="34" charset="0"/>
              <a:cs typeface="Arial" panose="020B0604020202020204" pitchFamily="34" charset="0"/>
            </a:endParaRPr>
          </a:p>
        </p:txBody>
      </p:sp>
      <p:sp>
        <p:nvSpPr>
          <p:cNvPr id="3" name="Rectángulo 2"/>
          <p:cNvSpPr/>
          <p:nvPr/>
        </p:nvSpPr>
        <p:spPr>
          <a:xfrm>
            <a:off x="635777" y="3676468"/>
            <a:ext cx="2916183" cy="369332"/>
          </a:xfrm>
          <a:prstGeom prst="rect">
            <a:avLst/>
          </a:prstGeom>
        </p:spPr>
        <p:txBody>
          <a:bodyPr wrap="none">
            <a:spAutoFit/>
          </a:bodyPr>
          <a:lstStyle/>
          <a:p>
            <a:r>
              <a:rPr lang="es-CO" b="1" dirty="0">
                <a:latin typeface="Arial" panose="020B0604020202020204" pitchFamily="34" charset="0"/>
                <a:cs typeface="Arial" panose="020B0604020202020204" pitchFamily="34" charset="0"/>
              </a:rPr>
              <a:t>Coordinadora</a:t>
            </a:r>
            <a:r>
              <a:rPr lang="es-CO" b="1" dirty="0">
                <a:solidFill>
                  <a:schemeClr val="bg1"/>
                </a:solidFill>
                <a:latin typeface="Arial" panose="020B0604020202020204" pitchFamily="34" charset="0"/>
                <a:cs typeface="Arial" panose="020B0604020202020204" pitchFamily="34" charset="0"/>
              </a:rPr>
              <a:t> </a:t>
            </a:r>
            <a:r>
              <a:rPr lang="es-CO" b="1" dirty="0">
                <a:latin typeface="Arial" panose="020B0604020202020204" pitchFamily="34" charset="0"/>
                <a:cs typeface="Arial" panose="020B0604020202020204" pitchFamily="34" charset="0"/>
              </a:rPr>
              <a:t>Financiera</a:t>
            </a:r>
          </a:p>
        </p:txBody>
      </p:sp>
      <p:sp>
        <p:nvSpPr>
          <p:cNvPr id="4" name="Rectángulo 3"/>
          <p:cNvSpPr/>
          <p:nvPr/>
        </p:nvSpPr>
        <p:spPr>
          <a:xfrm>
            <a:off x="635777" y="4045800"/>
            <a:ext cx="6096000" cy="369332"/>
          </a:xfrm>
          <a:prstGeom prst="rect">
            <a:avLst/>
          </a:prstGeom>
        </p:spPr>
        <p:txBody>
          <a:bodyPr>
            <a:spAutoFit/>
          </a:bodyPr>
          <a:lstStyle/>
          <a:p>
            <a:r>
              <a:rPr lang="es-CO" b="1" spc="-5" dirty="0">
                <a:latin typeface="Arial" panose="020B0604020202020204" pitchFamily="34" charset="0"/>
                <a:cs typeface="Arial" panose="020B0604020202020204" pitchFamily="34" charset="0"/>
              </a:rPr>
              <a:t>Cont. Pub. Priscilla Tatiana quintero Barrera</a:t>
            </a:r>
            <a:endParaRPr lang="es-C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49997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90600" y="213744"/>
            <a:ext cx="6096000" cy="923330"/>
          </a:xfrm>
          <a:prstGeom prst="rect">
            <a:avLst/>
          </a:prstGeom>
        </p:spPr>
        <p:txBody>
          <a:bodyPr>
            <a:spAutoFit/>
          </a:bodyPr>
          <a:lstStyle/>
          <a:p>
            <a:r>
              <a:rPr lang="es-CO" spc="-15" dirty="0">
                <a:solidFill>
                  <a:schemeClr val="bg1"/>
                </a:solidFill>
                <a:latin typeface="Arial Black" panose="020B0A04020102020204" pitchFamily="34" charset="0"/>
              </a:rPr>
              <a:t>Balance General 2019 – 2020</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Pasivo y Patrimonio a 31 Dic 2020</a:t>
            </a:r>
            <a:br>
              <a:rPr lang="es-CO" spc="-15" dirty="0">
                <a:solidFill>
                  <a:schemeClr val="bg1"/>
                </a:solidFill>
                <a:latin typeface="Arial Black" panose="020B0A04020102020204" pitchFamily="34" charset="0"/>
              </a:rPr>
            </a:br>
            <a:r>
              <a:rPr lang="es-CO" spc="-15" dirty="0">
                <a:solidFill>
                  <a:schemeClr val="bg1"/>
                </a:solidFill>
                <a:latin typeface="Arial Black" panose="020B0A04020102020204" pitchFamily="34" charset="0"/>
              </a:rPr>
              <a:t>(</a:t>
            </a:r>
            <a:r>
              <a:rPr lang="es-CO" spc="-15" dirty="0" err="1">
                <a:solidFill>
                  <a:schemeClr val="bg1"/>
                </a:solidFill>
                <a:latin typeface="Arial Black" panose="020B0A04020102020204" pitchFamily="34" charset="0"/>
              </a:rPr>
              <a:t>Mill</a:t>
            </a:r>
            <a:r>
              <a:rPr lang="es-CO" spc="-15" dirty="0">
                <a:solidFill>
                  <a:schemeClr val="bg1"/>
                </a:solidFill>
                <a:latin typeface="Arial Black" panose="020B0A04020102020204" pitchFamily="34" charset="0"/>
              </a:rPr>
              <a:t>. de $)</a:t>
            </a:r>
            <a:endParaRPr lang="es-CO" dirty="0"/>
          </a:p>
        </p:txBody>
      </p:sp>
      <p:graphicFrame>
        <p:nvGraphicFramePr>
          <p:cNvPr id="6" name="2 Tabla"/>
          <p:cNvGraphicFramePr>
            <a:graphicFrameLocks noGrp="1"/>
          </p:cNvGraphicFramePr>
          <p:nvPr>
            <p:extLst>
              <p:ext uri="{D42A27DB-BD31-4B8C-83A1-F6EECF244321}">
                <p14:modId xmlns:p14="http://schemas.microsoft.com/office/powerpoint/2010/main" val="1156578837"/>
              </p:ext>
            </p:extLst>
          </p:nvPr>
        </p:nvGraphicFramePr>
        <p:xfrm>
          <a:off x="1145942" y="1433789"/>
          <a:ext cx="10213720" cy="4670672"/>
        </p:xfrm>
        <a:graphic>
          <a:graphicData uri="http://schemas.openxmlformats.org/drawingml/2006/table">
            <a:tbl>
              <a:tblPr firstRow="1" bandRow="1">
                <a:tableStyleId>{5C22544A-7EE6-4342-B048-85BDC9FD1C3A}</a:tableStyleId>
              </a:tblPr>
              <a:tblGrid>
                <a:gridCol w="4168801">
                  <a:extLst>
                    <a:ext uri="{9D8B030D-6E8A-4147-A177-3AD203B41FA5}">
                      <a16:colId xmlns:a16="http://schemas.microsoft.com/office/drawing/2014/main" xmlns="" val="20000"/>
                    </a:ext>
                  </a:extLst>
                </a:gridCol>
                <a:gridCol w="2014973">
                  <a:extLst>
                    <a:ext uri="{9D8B030D-6E8A-4147-A177-3AD203B41FA5}">
                      <a16:colId xmlns:a16="http://schemas.microsoft.com/office/drawing/2014/main" xmlns="" val="20001"/>
                    </a:ext>
                  </a:extLst>
                </a:gridCol>
                <a:gridCol w="2014973">
                  <a:extLst>
                    <a:ext uri="{9D8B030D-6E8A-4147-A177-3AD203B41FA5}">
                      <a16:colId xmlns:a16="http://schemas.microsoft.com/office/drawing/2014/main" xmlns="" val="20002"/>
                    </a:ext>
                  </a:extLst>
                </a:gridCol>
                <a:gridCol w="2014973">
                  <a:extLst>
                    <a:ext uri="{9D8B030D-6E8A-4147-A177-3AD203B41FA5}">
                      <a16:colId xmlns:a16="http://schemas.microsoft.com/office/drawing/2014/main" xmlns="" val="20003"/>
                    </a:ext>
                  </a:extLst>
                </a:gridCol>
              </a:tblGrid>
              <a:tr h="291917">
                <a:tc>
                  <a:txBody>
                    <a:bodyPr/>
                    <a:lstStyle/>
                    <a:p>
                      <a:pPr marL="0" marR="0" lvl="0" indent="0" algn="ctr" defTabSz="914400" rtl="0" eaLnBrk="0" fontAlgn="b" latinLnBrk="0" hangingPunct="0">
                        <a:lnSpc>
                          <a:spcPct val="100000"/>
                        </a:lnSpc>
                        <a:spcBef>
                          <a:spcPct val="0"/>
                        </a:spcBef>
                        <a:spcAft>
                          <a:spcPct val="0"/>
                        </a:spcAft>
                        <a:buClrTx/>
                        <a:buSzTx/>
                        <a:buFontTx/>
                        <a:buNone/>
                        <a:tabLst/>
                        <a:defRPr/>
                      </a:pPr>
                      <a:r>
                        <a:rPr kumimoji="0" lang="es-E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Concepto</a:t>
                      </a:r>
                    </a:p>
                  </a:txBody>
                  <a:tcPr marL="121887" marR="121887"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b"/>
                      <a:r>
                        <a:rPr lang="es-CO" sz="1200" b="1" i="0" u="none" strike="noStrike" dirty="0">
                          <a:solidFill>
                            <a:schemeClr val="bg1"/>
                          </a:solidFill>
                          <a:effectLst/>
                          <a:latin typeface="Arial" panose="020B0604020202020204" pitchFamily="34" charset="0"/>
                          <a:cs typeface="Arial" panose="020B0604020202020204" pitchFamily="34" charset="0"/>
                        </a:rPr>
                        <a:t>2019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b"/>
                      <a:r>
                        <a:rPr lang="es-CO" sz="1200" b="1" i="0" u="none" strike="noStrike" dirty="0">
                          <a:solidFill>
                            <a:schemeClr val="bg1"/>
                          </a:solidFill>
                          <a:effectLst/>
                          <a:latin typeface="Arial" panose="020B0604020202020204" pitchFamily="34" charset="0"/>
                          <a:cs typeface="Arial" panose="020B0604020202020204" pitchFamily="34" charset="0"/>
                        </a:rPr>
                        <a:t>2020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b"/>
                      <a:r>
                        <a:rPr lang="es-CO" sz="1200" b="1" i="0" u="none" strike="noStrike" dirty="0">
                          <a:solidFill>
                            <a:schemeClr val="bg1"/>
                          </a:solidFill>
                          <a:effectLst/>
                          <a:latin typeface="Arial" panose="020B0604020202020204" pitchFamily="34" charset="0"/>
                          <a:cs typeface="Arial" panose="020B0604020202020204" pitchFamily="34" charset="0"/>
                        </a:rPr>
                        <a:t>% Variación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17"/>
                  </a:ext>
                </a:extLst>
              </a:tr>
              <a:tr h="291917">
                <a:tc>
                  <a:txBody>
                    <a:bodyPr/>
                    <a:lstStyle/>
                    <a:p>
                      <a:pPr algn="l" rtl="0" fontAlgn="b"/>
                      <a:r>
                        <a:rPr lang="es-CO" sz="1100" b="1" i="0" u="none" strike="noStrike" dirty="0">
                          <a:solidFill>
                            <a:srgbClr val="0070C0"/>
                          </a:solidFill>
                          <a:effectLst/>
                          <a:latin typeface="Arial" panose="020B0604020202020204" pitchFamily="34" charset="0"/>
                          <a:cs typeface="Arial" panose="020B0604020202020204" pitchFamily="34" charset="0"/>
                        </a:rPr>
                        <a:t>ACTIVO CORRIENTE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8.453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10.158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20,2%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0"/>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1110 Bancos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29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-90,6%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2"/>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1316 Venta de Bienes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382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294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-23,1%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3"/>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1384 Otras cuentas por cobrar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1.211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1.541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27,3%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4"/>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1385 Cuentas Por Cobrar De Difícil Recaudo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a:solidFill>
                            <a:srgbClr val="000000"/>
                          </a:solidFill>
                          <a:effectLst/>
                          <a:latin typeface="Arial" panose="020B0604020202020204" pitchFamily="34" charset="0"/>
                          <a:ea typeface="+mn-ea"/>
                          <a:cs typeface="Arial" panose="020B0604020202020204" pitchFamily="34" charset="0"/>
                        </a:rPr>
                        <a:t> $                                   -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a:solidFill>
                            <a:srgbClr val="000000"/>
                          </a:solidFill>
                          <a:effectLst/>
                          <a:latin typeface="Arial" panose="020B0604020202020204" pitchFamily="34" charset="0"/>
                          <a:ea typeface="+mn-ea"/>
                          <a:cs typeface="Arial" panose="020B0604020202020204" pitchFamily="34" charset="0"/>
                        </a:rPr>
                        <a:t> $                                   16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endParaRPr lang="es-MX" sz="1100" b="1" i="0" u="none" strike="noStrike" dirty="0">
                        <a:effectLst/>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4"/>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1386 Deterioro Acumulado Cuentas Por Cobrar (Cr)</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78,1%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5"/>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1510 Inventario Mercancía en Existencia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5.092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7.316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43,7%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6"/>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1512 Inventario Materia Prima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a:solidFill>
                            <a:srgbClr val="000000"/>
                          </a:solidFill>
                          <a:effectLst/>
                          <a:latin typeface="Arial" panose="020B0604020202020204" pitchFamily="34" charset="0"/>
                          <a:ea typeface="+mn-ea"/>
                          <a:cs typeface="Arial" panose="020B0604020202020204" pitchFamily="34" charset="0"/>
                        </a:rPr>
                        <a:t> $                           1.688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956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-43,4%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7"/>
                  </a:ext>
                </a:extLst>
              </a:tr>
              <a:tr h="291917">
                <a:tc>
                  <a:txBody>
                    <a:bodyPr/>
                    <a:lstStyle/>
                    <a:p>
                      <a:pPr marL="0" algn="just"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1514 Materiales y suministros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68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62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-8,9%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8"/>
                  </a:ext>
                </a:extLst>
              </a:tr>
              <a:tr h="291917">
                <a:tc>
                  <a:txBody>
                    <a:bodyPr/>
                    <a:lstStyle/>
                    <a:p>
                      <a:pPr algn="just" rtl="0" fontAlgn="b"/>
                      <a:r>
                        <a:rPr lang="es-CO" sz="1100" b="1" i="0" u="none" strike="noStrike">
                          <a:solidFill>
                            <a:srgbClr val="0070C0"/>
                          </a:solidFill>
                          <a:effectLst/>
                          <a:latin typeface="Arial" panose="020B0604020202020204" pitchFamily="34" charset="0"/>
                          <a:cs typeface="Arial" panose="020B0604020202020204" pitchFamily="34" charset="0"/>
                        </a:rPr>
                        <a:t>ACTIVO NO CORRIENTE</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2.414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5.084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110,6%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09"/>
                  </a:ext>
                </a:extLst>
              </a:tr>
              <a:tr h="291917">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16 Propiedad planta y equipo</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5.163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8.040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55,7%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0"/>
                  </a:ext>
                </a:extLst>
              </a:tr>
              <a:tr h="291917">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1685 Menos depreciación acumulada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(2.751)</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(2.957)</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7,5%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1"/>
                  </a:ext>
                </a:extLst>
              </a:tr>
              <a:tr h="291917">
                <a:tc>
                  <a:txBody>
                    <a:bodyPr/>
                    <a:lstStyle/>
                    <a:p>
                      <a:pPr algn="just" rtl="0" fontAlgn="b"/>
                      <a:r>
                        <a:rPr lang="es-CO" sz="1100" b="1" i="0" u="none" strike="noStrike" dirty="0">
                          <a:solidFill>
                            <a:srgbClr val="000000"/>
                          </a:solidFill>
                          <a:effectLst/>
                          <a:latin typeface="Arial" panose="020B0604020202020204" pitchFamily="34" charset="0"/>
                          <a:cs typeface="Arial" panose="020B0604020202020204" pitchFamily="34" charset="0"/>
                        </a:rPr>
                        <a:t>19 Otros activos</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14 </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a:effectLst/>
                          <a:latin typeface="Arial" panose="020B0604020202020204" pitchFamily="34" charset="0"/>
                          <a:cs typeface="Arial" panose="020B0604020202020204" pitchFamily="34" charset="0"/>
                        </a:rPr>
                        <a:t>0,0%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2"/>
                  </a:ext>
                </a:extLst>
              </a:tr>
              <a:tr h="291917">
                <a:tc>
                  <a:txBody>
                    <a:bodyPr/>
                    <a:lstStyle/>
                    <a:p>
                      <a:pPr algn="just" rtl="0" fontAlgn="b"/>
                      <a:r>
                        <a:rPr lang="es-CO" sz="1100" b="1" i="0" u="none" strike="noStrike">
                          <a:solidFill>
                            <a:srgbClr val="000000"/>
                          </a:solidFill>
                          <a:effectLst/>
                          <a:latin typeface="Arial" panose="020B0604020202020204" pitchFamily="34" charset="0"/>
                          <a:cs typeface="Arial" panose="020B0604020202020204" pitchFamily="34" charset="0"/>
                        </a:rPr>
                        <a:t>1975 Menos amortización acumulada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l" defTabSz="914400" rtl="0" eaLnBrk="1" fontAlgn="b" latinLnBrk="0" hangingPunct="1"/>
                      <a:r>
                        <a:rPr lang="es-MX" sz="1100" b="1" i="0" u="none" strike="noStrike" kern="1200" dirty="0">
                          <a:solidFill>
                            <a:srgbClr val="000000"/>
                          </a:solidFill>
                          <a:effectLst/>
                          <a:latin typeface="Arial" panose="020B0604020202020204" pitchFamily="34" charset="0"/>
                          <a:ea typeface="+mn-ea"/>
                          <a:cs typeface="Arial" panose="020B0604020202020204" pitchFamily="34" charset="0"/>
                        </a:rPr>
                        <a:t> $                                  (13)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MX" sz="1100" b="1" i="0" u="none" strike="noStrike" dirty="0">
                          <a:effectLst/>
                          <a:latin typeface="Arial" panose="020B0604020202020204" pitchFamily="34" charset="0"/>
                          <a:cs typeface="Arial" panose="020B0604020202020204" pitchFamily="34" charset="0"/>
                        </a:rPr>
                        <a:t>8,7%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xmlns="" val="10013"/>
                  </a:ext>
                </a:extLst>
              </a:tr>
              <a:tr h="291917">
                <a:tc>
                  <a:txBody>
                    <a:bodyPr/>
                    <a:lstStyle/>
                    <a:p>
                      <a:pPr marL="0" marR="0" lvl="0" indent="0" algn="l" defTabSz="914400" rtl="0" eaLnBrk="0" fontAlgn="b" latinLnBrk="0" hangingPunct="0">
                        <a:lnSpc>
                          <a:spcPct val="100000"/>
                        </a:lnSpc>
                        <a:spcBef>
                          <a:spcPct val="0"/>
                        </a:spcBef>
                        <a:spcAft>
                          <a:spcPct val="0"/>
                        </a:spcAft>
                        <a:buClrTx/>
                        <a:buSzTx/>
                        <a:buFontTx/>
                        <a:buNone/>
                        <a:tabLst/>
                        <a:defRPr/>
                      </a:pPr>
                      <a:r>
                        <a:rPr kumimoji="0" lang="es-ES" sz="1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TOTAL ACTIVO</a:t>
                      </a:r>
                      <a:endParaRPr kumimoji="0" lang="es-AR" sz="1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a:txBody>
                  <a:tcPr marL="121887" marR="121887" marT="45736" marB="4573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ctr"/>
                      <a:r>
                        <a:rPr lang="es-MX" sz="1200" b="1" i="0" u="none" strike="noStrike" dirty="0">
                          <a:solidFill>
                            <a:srgbClr val="FFFFFF"/>
                          </a:solidFill>
                          <a:effectLst/>
                          <a:latin typeface="Calibri"/>
                        </a:rPr>
                        <a:t> </a:t>
                      </a:r>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10.866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ctr"/>
                      <a:r>
                        <a:rPr lang="es-MX" sz="1200" b="1" i="0" u="none" strike="noStrike" dirty="0">
                          <a:solidFill>
                            <a:srgbClr val="FFFFFF"/>
                          </a:solidFill>
                          <a:effectLst/>
                          <a:latin typeface="Calibri"/>
                        </a:rPr>
                        <a:t> </a:t>
                      </a:r>
                      <a:r>
                        <a:rPr lang="es-MX" sz="1400" b="1" i="0" u="none" strike="noStrike" kern="1200" dirty="0">
                          <a:solidFill>
                            <a:srgbClr val="FFFFFF"/>
                          </a:solidFill>
                          <a:effectLst/>
                          <a:latin typeface="Arial" panose="020B0604020202020204" pitchFamily="34" charset="0"/>
                          <a:ea typeface="+mn-ea"/>
                          <a:cs typeface="Arial" panose="020B0604020202020204" pitchFamily="34" charset="0"/>
                        </a:rPr>
                        <a:t>$                     15.242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ctr"/>
                      <a:r>
                        <a:rPr lang="es-MX" sz="1400" b="1" i="0" u="none" strike="noStrike" dirty="0">
                          <a:solidFill>
                            <a:srgbClr val="FFFFFF"/>
                          </a:solidFill>
                          <a:effectLst/>
                          <a:latin typeface="Arial" panose="020B0604020202020204" pitchFamily="34" charset="0"/>
                          <a:cs typeface="Arial" panose="020B0604020202020204" pitchFamily="34" charset="0"/>
                        </a:rPr>
                        <a:t>40,3%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xmlns="" val="10016"/>
                  </a:ext>
                </a:extLst>
              </a:tr>
            </a:tbl>
          </a:graphicData>
        </a:graphic>
      </p:graphicFrame>
    </p:spTree>
    <p:extLst>
      <p:ext uri="{BB962C8B-B14F-4D97-AF65-F5344CB8AC3E}">
        <p14:creationId xmlns:p14="http://schemas.microsoft.com/office/powerpoint/2010/main" val="413674348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1099</TotalTime>
  <Words>1309</Words>
  <Application>Microsoft Office PowerPoint</Application>
  <PresentationFormat>Panorámica</PresentationFormat>
  <Paragraphs>487</Paragraphs>
  <Slides>17</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17</vt:i4>
      </vt:variant>
    </vt:vector>
  </HeadingPairs>
  <TitlesOfParts>
    <vt:vector size="29" baseType="lpstr">
      <vt:lpstr>Arial</vt:lpstr>
      <vt:lpstr>Arial Black</vt:lpstr>
      <vt:lpstr>Calibri</vt:lpstr>
      <vt:lpstr>Calibri Light</vt:lpstr>
      <vt:lpstr>Century</vt:lpstr>
      <vt:lpstr>Franklin Gothic Medium Cond</vt:lpstr>
      <vt:lpstr>Lato</vt:lpstr>
      <vt:lpstr>Microsoft New Tai Lue</vt:lpstr>
      <vt:lpstr>Myriad Pro</vt:lpstr>
      <vt:lpstr>Trebuchet MS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Paula Gabriela Camacho Tovar</dc:creator>
  <cp:lastModifiedBy>Lizeth Katerine Rodriguez Muñoz</cp:lastModifiedBy>
  <cp:revision>46</cp:revision>
  <cp:lastPrinted>2021-03-26T14:56:36Z</cp:lastPrinted>
  <dcterms:created xsi:type="dcterms:W3CDTF">2020-02-05T15:53:01Z</dcterms:created>
  <dcterms:modified xsi:type="dcterms:W3CDTF">2021-04-12T19:14:20Z</dcterms:modified>
</cp:coreProperties>
</file>